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08" r:id="rId2"/>
    <p:sldMasterId id="2147483720" r:id="rId3"/>
  </p:sldMasterIdLst>
  <p:notesMasterIdLst>
    <p:notesMasterId r:id="rId12"/>
  </p:notesMasterIdLst>
  <p:sldIdLst>
    <p:sldId id="257" r:id="rId4"/>
    <p:sldId id="2650" r:id="rId5"/>
    <p:sldId id="2655" r:id="rId6"/>
    <p:sldId id="2656" r:id="rId7"/>
    <p:sldId id="2662" r:id="rId8"/>
    <p:sldId id="2663" r:id="rId9"/>
    <p:sldId id="26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0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8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45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1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6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3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46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22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0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3307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03227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624027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10574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146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72574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85867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90387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6493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1534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6302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3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6230A4-EB5E-E756-F354-7AD8284341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2" y="192642"/>
            <a:ext cx="1439514" cy="14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6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14/11/2025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D63F7E-B2C4-BE45-9534-B41E92BDB5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2" y="192642"/>
            <a:ext cx="1439514" cy="14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23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3.svg"/><Relationship Id="rId7" Type="http://schemas.openxmlformats.org/officeDocument/2006/relationships/image" Target="../media/image1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7.svg"/><Relationship Id="rId10" Type="http://schemas.openxmlformats.org/officeDocument/2006/relationships/image" Target="../media/image46.sv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19.sv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0.png"/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12" Type="http://schemas.openxmlformats.org/officeDocument/2006/relationships/image" Target="../media/image7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73.svg"/><Relationship Id="rId15" Type="http://schemas.openxmlformats.org/officeDocument/2006/relationships/image" Target="../media/image14.png"/><Relationship Id="rId10" Type="http://schemas.openxmlformats.org/officeDocument/2006/relationships/image" Target="../media/image76.sv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81156" y="2238649"/>
            <a:ext cx="6062184" cy="1589072"/>
            <a:chOff x="0" y="0"/>
            <a:chExt cx="2394937" cy="268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4937" cy="268961"/>
            </a:xfrm>
            <a:custGeom>
              <a:avLst/>
              <a:gdLst/>
              <a:ahLst/>
              <a:cxnLst/>
              <a:rect l="l" t="t" r="r" b="b"/>
              <a:pathLst>
                <a:path w="2394937" h="268961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251933"/>
                  </a:lnTo>
                  <a:cubicBezTo>
                    <a:pt x="2394937" y="261337"/>
                    <a:pt x="2387313" y="268961"/>
                    <a:pt x="2377909" y="268961"/>
                  </a:cubicBezTo>
                  <a:lnTo>
                    <a:pt x="17028" y="268961"/>
                  </a:lnTo>
                  <a:cubicBezTo>
                    <a:pt x="7624" y="268961"/>
                    <a:pt x="0" y="261337"/>
                    <a:pt x="0" y="251933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E0F8B7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94937" cy="2975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881552" y="5826873"/>
            <a:ext cx="2333233" cy="550652"/>
            <a:chOff x="0" y="0"/>
            <a:chExt cx="921771" cy="2175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1771" cy="217542"/>
            </a:xfrm>
            <a:custGeom>
              <a:avLst/>
              <a:gdLst/>
              <a:ahLst/>
              <a:cxnLst/>
              <a:rect l="l" t="t" r="r" b="b"/>
              <a:pathLst>
                <a:path w="921771" h="217542">
                  <a:moveTo>
                    <a:pt x="460885" y="0"/>
                  </a:moveTo>
                  <a:cubicBezTo>
                    <a:pt x="206345" y="0"/>
                    <a:pt x="0" y="48698"/>
                    <a:pt x="0" y="108771"/>
                  </a:cubicBezTo>
                  <a:cubicBezTo>
                    <a:pt x="0" y="168843"/>
                    <a:pt x="206345" y="217542"/>
                    <a:pt x="460885" y="217542"/>
                  </a:cubicBezTo>
                  <a:cubicBezTo>
                    <a:pt x="715425" y="217542"/>
                    <a:pt x="921771" y="168843"/>
                    <a:pt x="921771" y="108771"/>
                  </a:cubicBezTo>
                  <a:cubicBezTo>
                    <a:pt x="921771" y="48698"/>
                    <a:pt x="715425" y="0"/>
                    <a:pt x="46088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6416" y="-8180"/>
              <a:ext cx="748939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flipH="1">
            <a:off x="685800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1881552" y="2063580"/>
            <a:ext cx="2333233" cy="4147969"/>
          </a:xfrm>
          <a:custGeom>
            <a:avLst/>
            <a:gdLst/>
            <a:ahLst/>
            <a:cxnLst/>
            <a:rect l="l" t="t" r="r" b="b"/>
            <a:pathLst>
              <a:path w="3499849" h="6221954">
                <a:moveTo>
                  <a:pt x="3499849" y="0"/>
                </a:moveTo>
                <a:lnTo>
                  <a:pt x="0" y="0"/>
                </a:lnTo>
                <a:lnTo>
                  <a:pt x="0" y="6221953"/>
                </a:lnTo>
                <a:lnTo>
                  <a:pt x="3499849" y="6221953"/>
                </a:lnTo>
                <a:lnTo>
                  <a:pt x="34998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7020133" y="-670221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0400509" y="5826873"/>
            <a:ext cx="1648712" cy="550652"/>
            <a:chOff x="0" y="0"/>
            <a:chExt cx="651343" cy="21754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51343" cy="217542"/>
            </a:xfrm>
            <a:custGeom>
              <a:avLst/>
              <a:gdLst/>
              <a:ahLst/>
              <a:cxnLst/>
              <a:rect l="l" t="t" r="r" b="b"/>
              <a:pathLst>
                <a:path w="651343" h="217542">
                  <a:moveTo>
                    <a:pt x="325671" y="0"/>
                  </a:moveTo>
                  <a:cubicBezTo>
                    <a:pt x="145808" y="0"/>
                    <a:pt x="0" y="48698"/>
                    <a:pt x="0" y="108771"/>
                  </a:cubicBezTo>
                  <a:cubicBezTo>
                    <a:pt x="0" y="168843"/>
                    <a:pt x="145808" y="217542"/>
                    <a:pt x="325671" y="217542"/>
                  </a:cubicBezTo>
                  <a:cubicBezTo>
                    <a:pt x="505535" y="217542"/>
                    <a:pt x="651343" y="168843"/>
                    <a:pt x="651343" y="108771"/>
                  </a:cubicBezTo>
                  <a:cubicBezTo>
                    <a:pt x="651343" y="48698"/>
                    <a:pt x="505535" y="0"/>
                    <a:pt x="32567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1063" y="-8180"/>
              <a:ext cx="529216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0685147" y="4754121"/>
            <a:ext cx="1112031" cy="1623404"/>
          </a:xfrm>
          <a:custGeom>
            <a:avLst/>
            <a:gdLst/>
            <a:ahLst/>
            <a:cxnLst/>
            <a:rect l="l" t="t" r="r" b="b"/>
            <a:pathLst>
              <a:path w="1668047" h="2435106">
                <a:moveTo>
                  <a:pt x="1668048" y="0"/>
                </a:moveTo>
                <a:lnTo>
                  <a:pt x="0" y="0"/>
                </a:lnTo>
                <a:lnTo>
                  <a:pt x="0" y="2435106"/>
                </a:lnTo>
                <a:lnTo>
                  <a:pt x="1668048" y="2435106"/>
                </a:lnTo>
                <a:lnTo>
                  <a:pt x="16680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-623925" y="5835129"/>
            <a:ext cx="2505477" cy="437681"/>
            <a:chOff x="0" y="0"/>
            <a:chExt cx="989818" cy="17291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 flipH="1">
            <a:off x="-522970" y="4168383"/>
            <a:ext cx="2157741" cy="1888023"/>
          </a:xfrm>
          <a:custGeom>
            <a:avLst/>
            <a:gdLst/>
            <a:ahLst/>
            <a:cxnLst/>
            <a:rect l="l" t="t" r="r" b="b"/>
            <a:pathLst>
              <a:path w="3236612" h="2832035">
                <a:moveTo>
                  <a:pt x="3236612" y="0"/>
                </a:moveTo>
                <a:lnTo>
                  <a:pt x="0" y="0"/>
                </a:lnTo>
                <a:lnTo>
                  <a:pt x="0" y="2832035"/>
                </a:lnTo>
                <a:lnTo>
                  <a:pt x="3236612" y="2832035"/>
                </a:lnTo>
                <a:lnTo>
                  <a:pt x="323661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F71886D-BECD-3E85-0686-FDBBC5BC1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545" y="2245037"/>
            <a:ext cx="7242676" cy="3090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C81511-A6BB-BDEF-7A3C-CDF9A90F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2" y="192642"/>
            <a:ext cx="1439514" cy="14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168" y="118718"/>
            <a:ext cx="2437776" cy="1017771"/>
          </a:xfrm>
          <a:custGeom>
            <a:avLst/>
            <a:gdLst/>
            <a:ahLst/>
            <a:cxnLst/>
            <a:rect l="l" t="t" r="r" b="b"/>
            <a:pathLst>
              <a:path w="3656664" h="1526657">
                <a:moveTo>
                  <a:pt x="0" y="0"/>
                </a:moveTo>
                <a:lnTo>
                  <a:pt x="3656664" y="0"/>
                </a:lnTo>
                <a:lnTo>
                  <a:pt x="3656664" y="1526657"/>
                </a:lnTo>
                <a:lnTo>
                  <a:pt x="0" y="152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48597" y="6006932"/>
            <a:ext cx="3685080" cy="686757"/>
            <a:chOff x="0" y="0"/>
            <a:chExt cx="1455834" cy="2713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5834" cy="271312"/>
            </a:xfrm>
            <a:custGeom>
              <a:avLst/>
              <a:gdLst/>
              <a:ahLst/>
              <a:cxnLst/>
              <a:rect l="l" t="t" r="r" b="b"/>
              <a:pathLst>
                <a:path w="1455834" h="271312">
                  <a:moveTo>
                    <a:pt x="727917" y="0"/>
                  </a:moveTo>
                  <a:cubicBezTo>
                    <a:pt x="325900" y="0"/>
                    <a:pt x="0" y="60735"/>
                    <a:pt x="0" y="135656"/>
                  </a:cubicBezTo>
                  <a:cubicBezTo>
                    <a:pt x="0" y="210576"/>
                    <a:pt x="325900" y="271312"/>
                    <a:pt x="727917" y="271312"/>
                  </a:cubicBezTo>
                  <a:cubicBezTo>
                    <a:pt x="1129935" y="271312"/>
                    <a:pt x="1455834" y="210576"/>
                    <a:pt x="1455834" y="135656"/>
                  </a:cubicBezTo>
                  <a:cubicBezTo>
                    <a:pt x="1455834" y="60735"/>
                    <a:pt x="1129935" y="0"/>
                    <a:pt x="727917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6484" y="-3140"/>
              <a:ext cx="1182865" cy="2490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3619" y="1495258"/>
            <a:ext cx="9033768" cy="3916714"/>
            <a:chOff x="0" y="0"/>
            <a:chExt cx="2394937" cy="12006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94937" cy="1200660"/>
            </a:xfrm>
            <a:custGeom>
              <a:avLst/>
              <a:gdLst/>
              <a:ahLst/>
              <a:cxnLst/>
              <a:rect l="l" t="t" r="r" b="b"/>
              <a:pathLst>
                <a:path w="2394937" h="1200660">
                  <a:moveTo>
                    <a:pt x="17028" y="0"/>
                  </a:moveTo>
                  <a:lnTo>
                    <a:pt x="2377909" y="0"/>
                  </a:lnTo>
                  <a:cubicBezTo>
                    <a:pt x="2387313" y="0"/>
                    <a:pt x="2394937" y="7624"/>
                    <a:pt x="2394937" y="17028"/>
                  </a:cubicBezTo>
                  <a:lnTo>
                    <a:pt x="2394937" y="1183632"/>
                  </a:lnTo>
                  <a:cubicBezTo>
                    <a:pt x="2394937" y="1193036"/>
                    <a:pt x="2387313" y="1200660"/>
                    <a:pt x="2377909" y="1200660"/>
                  </a:cubicBezTo>
                  <a:lnTo>
                    <a:pt x="17028" y="1200660"/>
                  </a:lnTo>
                  <a:cubicBezTo>
                    <a:pt x="7624" y="1200660"/>
                    <a:pt x="0" y="1193036"/>
                    <a:pt x="0" y="1183632"/>
                  </a:cubicBezTo>
                  <a:lnTo>
                    <a:pt x="0" y="17028"/>
                  </a:lnTo>
                  <a:cubicBezTo>
                    <a:pt x="0" y="7624"/>
                    <a:pt x="7624" y="0"/>
                    <a:pt x="17028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394937" cy="1229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6869242" y="-9095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735779" y="5937456"/>
            <a:ext cx="1634790" cy="412855"/>
            <a:chOff x="0" y="0"/>
            <a:chExt cx="645843" cy="1631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5843" cy="163103"/>
            </a:xfrm>
            <a:custGeom>
              <a:avLst/>
              <a:gdLst/>
              <a:ahLst/>
              <a:cxnLst/>
              <a:rect l="l" t="t" r="r" b="b"/>
              <a:pathLst>
                <a:path w="645843" h="163103">
                  <a:moveTo>
                    <a:pt x="322922" y="0"/>
                  </a:moveTo>
                  <a:cubicBezTo>
                    <a:pt x="144577" y="0"/>
                    <a:pt x="0" y="36512"/>
                    <a:pt x="0" y="81552"/>
                  </a:cubicBezTo>
                  <a:cubicBezTo>
                    <a:pt x="0" y="126591"/>
                    <a:pt x="144577" y="163103"/>
                    <a:pt x="322922" y="163103"/>
                  </a:cubicBezTo>
                  <a:cubicBezTo>
                    <a:pt x="501266" y="163103"/>
                    <a:pt x="645843" y="126591"/>
                    <a:pt x="645843" y="81552"/>
                  </a:cubicBezTo>
                  <a:cubicBezTo>
                    <a:pt x="645843" y="36512"/>
                    <a:pt x="501266" y="0"/>
                    <a:pt x="322922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0548" y="-13284"/>
              <a:ext cx="524747" cy="1610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40677" y="3374549"/>
            <a:ext cx="1731046" cy="2797651"/>
          </a:xfrm>
          <a:custGeom>
            <a:avLst/>
            <a:gdLst/>
            <a:ahLst/>
            <a:cxnLst/>
            <a:rect l="l" t="t" r="r" b="b"/>
            <a:pathLst>
              <a:path w="2596569" h="4196476">
                <a:moveTo>
                  <a:pt x="0" y="0"/>
                </a:moveTo>
                <a:lnTo>
                  <a:pt x="2596570" y="0"/>
                </a:lnTo>
                <a:lnTo>
                  <a:pt x="2596570" y="4196476"/>
                </a:lnTo>
                <a:lnTo>
                  <a:pt x="0" y="4196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0309" y="3014844"/>
            <a:ext cx="916356" cy="1440245"/>
          </a:xfrm>
          <a:custGeom>
            <a:avLst/>
            <a:gdLst/>
            <a:ahLst/>
            <a:cxnLst/>
            <a:rect l="l" t="t" r="r" b="b"/>
            <a:pathLst>
              <a:path w="1374534" h="2160367">
                <a:moveTo>
                  <a:pt x="0" y="0"/>
                </a:moveTo>
                <a:lnTo>
                  <a:pt x="1374534" y="0"/>
                </a:lnTo>
                <a:lnTo>
                  <a:pt x="1374534" y="2160367"/>
                </a:lnTo>
                <a:lnTo>
                  <a:pt x="0" y="21603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Google Shape;99;p4">
            <a:extLst>
              <a:ext uri="{FF2B5EF4-FFF2-40B4-BE49-F238E27FC236}">
                <a16:creationId xmlns:a16="http://schemas.microsoft.com/office/drawing/2014/main" id="{E1ACE67C-BB1E-038A-7ACB-DAA61D3C44F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7151" y="121535"/>
            <a:ext cx="10108245" cy="521600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199267-9983-EC3B-AD9D-5DB998408E9B}"/>
              </a:ext>
            </a:extLst>
          </p:cNvPr>
          <p:cNvSpPr/>
          <p:nvPr/>
        </p:nvSpPr>
        <p:spPr>
          <a:xfrm>
            <a:off x="1965200" y="1768934"/>
            <a:ext cx="8793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90817-0B16-A43C-25A0-204037DD88E1}"/>
              </a:ext>
            </a:extLst>
          </p:cNvPr>
          <p:cNvSpPr/>
          <p:nvPr/>
        </p:nvSpPr>
        <p:spPr>
          <a:xfrm>
            <a:off x="1959326" y="2765045"/>
            <a:ext cx="8357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97D255-F9A7-B864-D991-C4C9557C36E4}"/>
              </a:ext>
            </a:extLst>
          </p:cNvPr>
          <p:cNvSpPr/>
          <p:nvPr/>
        </p:nvSpPr>
        <p:spPr>
          <a:xfrm>
            <a:off x="2033604" y="3761872"/>
            <a:ext cx="7905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3158BB4-8AFD-32E4-CB64-A3F36F2ED506}"/>
              </a:ext>
            </a:extLst>
          </p:cNvPr>
          <p:cNvGrpSpPr/>
          <p:nvPr/>
        </p:nvGrpSpPr>
        <p:grpSpPr>
          <a:xfrm>
            <a:off x="3970552" y="449621"/>
            <a:ext cx="4402863" cy="796429"/>
            <a:chOff x="843297" y="121209"/>
            <a:chExt cx="836847" cy="1442332"/>
          </a:xfrm>
        </p:grpSpPr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D0E971CB-6F37-2C96-FA83-813DE5180952}"/>
                </a:ext>
              </a:extLst>
            </p:cNvPr>
            <p:cNvSpPr/>
            <p:nvPr/>
          </p:nvSpPr>
          <p:spPr>
            <a:xfrm>
              <a:off x="843297" y="212308"/>
              <a:ext cx="830840" cy="135123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5124B4-7246-71AB-1EB4-F6D5F08B32EA}"/>
                </a:ext>
              </a:extLst>
            </p:cNvPr>
            <p:cNvSpPr txBox="1"/>
            <p:nvPr/>
          </p:nvSpPr>
          <p:spPr>
            <a:xfrm>
              <a:off x="849304" y="121209"/>
              <a:ext cx="830840" cy="139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4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45666F-66BB-074C-BB4A-651B5C4F4C20}"/>
              </a:ext>
            </a:extLst>
          </p:cNvPr>
          <p:cNvGrpSpPr/>
          <p:nvPr/>
        </p:nvGrpSpPr>
        <p:grpSpPr>
          <a:xfrm>
            <a:off x="4188240" y="1872614"/>
            <a:ext cx="3434715" cy="2035175"/>
            <a:chOff x="3957750" y="1868046"/>
            <a:chExt cx="3434715" cy="2035175"/>
          </a:xfrm>
        </p:grpSpPr>
        <p:pic>
          <p:nvPicPr>
            <p:cNvPr id="27" name="图片 2" descr="E:\PPT\PPT\红\8月27号开学第一课PPT模板\图片4.png图片4">
              <a:extLst>
                <a:ext uri="{FF2B5EF4-FFF2-40B4-BE49-F238E27FC236}">
                  <a16:creationId xmlns:a16="http://schemas.microsoft.com/office/drawing/2014/main" id="{B8D5B2E0-50F2-0774-29A5-D83E35706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957750" y="1868046"/>
              <a:ext cx="3434715" cy="20351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26EE7A-08F8-18A6-2785-7E374066DCFD}"/>
                </a:ext>
              </a:extLst>
            </p:cNvPr>
            <p:cNvSpPr txBox="1"/>
            <p:nvPr/>
          </p:nvSpPr>
          <p:spPr>
            <a:xfrm>
              <a:off x="4336493" y="2537439"/>
              <a:ext cx="28776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rừng xanh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F1E5E5-EA59-79D5-CDC8-30B4A7CE3F7B}"/>
              </a:ext>
            </a:extLst>
          </p:cNvPr>
          <p:cNvGrpSpPr/>
          <p:nvPr/>
        </p:nvGrpSpPr>
        <p:grpSpPr>
          <a:xfrm>
            <a:off x="6442753" y="4234364"/>
            <a:ext cx="3434715" cy="2035175"/>
            <a:chOff x="8166417" y="1966913"/>
            <a:chExt cx="3434715" cy="2035175"/>
          </a:xfrm>
        </p:grpSpPr>
        <p:pic>
          <p:nvPicPr>
            <p:cNvPr id="30" name="图片 2" descr="E:\PPT\PPT\红\8月27号开学第一课PPT模板\图片4.png图片4">
              <a:extLst>
                <a:ext uri="{FF2B5EF4-FFF2-40B4-BE49-F238E27FC236}">
                  <a16:creationId xmlns:a16="http://schemas.microsoft.com/office/drawing/2014/main" id="{660761CD-49AD-B82F-C4D0-A8A90315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166417" y="1966913"/>
              <a:ext cx="3434715" cy="20351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EDEE7C-AF7D-28FC-8937-8A7ED049B84E}"/>
                </a:ext>
              </a:extLst>
            </p:cNvPr>
            <p:cNvSpPr txBox="1"/>
            <p:nvPr/>
          </p:nvSpPr>
          <p:spPr>
            <a:xfrm>
              <a:off x="8852719" y="2654339"/>
              <a:ext cx="26422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quạt nan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1AB000-B211-EDC3-C971-8EB05C0F858A}"/>
              </a:ext>
            </a:extLst>
          </p:cNvPr>
          <p:cNvGrpSpPr/>
          <p:nvPr/>
        </p:nvGrpSpPr>
        <p:grpSpPr>
          <a:xfrm>
            <a:off x="2240392" y="4324983"/>
            <a:ext cx="3434715" cy="1962785"/>
            <a:chOff x="462137" y="4277042"/>
            <a:chExt cx="3434715" cy="1962785"/>
          </a:xfrm>
        </p:grpSpPr>
        <p:pic>
          <p:nvPicPr>
            <p:cNvPr id="33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0C884DED-A4C4-672E-3913-987FD4ED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62137" y="4277042"/>
              <a:ext cx="3434715" cy="19627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9F7611-E991-CD19-DA46-ED396BE7EDC9}"/>
                </a:ext>
              </a:extLst>
            </p:cNvPr>
            <p:cNvSpPr txBox="1"/>
            <p:nvPr/>
          </p:nvSpPr>
          <p:spPr>
            <a:xfrm>
              <a:off x="1028404" y="5011267"/>
              <a:ext cx="28670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thiết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tha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E958D6-D286-3F41-B1F2-6262BC37E825}"/>
              </a:ext>
            </a:extLst>
          </p:cNvPr>
          <p:cNvGrpSpPr/>
          <p:nvPr/>
        </p:nvGrpSpPr>
        <p:grpSpPr>
          <a:xfrm>
            <a:off x="7800611" y="2021205"/>
            <a:ext cx="3676258" cy="1962785"/>
            <a:chOff x="8294519" y="4513775"/>
            <a:chExt cx="3676258" cy="1962785"/>
          </a:xfrm>
        </p:grpSpPr>
        <p:pic>
          <p:nvPicPr>
            <p:cNvPr id="36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DB5FF900-FC42-5F49-8CEB-F4F2A704A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294519" y="4513775"/>
              <a:ext cx="3434715" cy="196278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53BA04-C264-D964-E3D4-30EC1696C47B}"/>
                </a:ext>
              </a:extLst>
            </p:cNvPr>
            <p:cNvSpPr txBox="1"/>
            <p:nvPr/>
          </p:nvSpPr>
          <p:spPr>
            <a:xfrm>
              <a:off x="8771975" y="5141224"/>
              <a:ext cx="319880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trời khuya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3A89CF-B3DD-A373-2A91-5FBA5BF6D968}"/>
              </a:ext>
            </a:extLst>
          </p:cNvPr>
          <p:cNvGrpSpPr/>
          <p:nvPr/>
        </p:nvGrpSpPr>
        <p:grpSpPr>
          <a:xfrm>
            <a:off x="575870" y="1904240"/>
            <a:ext cx="3434715" cy="1962785"/>
            <a:chOff x="-857658" y="2004777"/>
            <a:chExt cx="3434715" cy="1962785"/>
          </a:xfrm>
        </p:grpSpPr>
        <p:pic>
          <p:nvPicPr>
            <p:cNvPr id="39" name="图片 27" descr="E:\PPT\PPT\千\9月6号黄色卡通风秋季新学期主题班会PPT模板\图片1.png图片1">
              <a:extLst>
                <a:ext uri="{FF2B5EF4-FFF2-40B4-BE49-F238E27FC236}">
                  <a16:creationId xmlns:a16="http://schemas.microsoft.com/office/drawing/2014/main" id="{7350AFE9-BB46-4B94-830D-F1CA8F18E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857658" y="2004777"/>
              <a:ext cx="3434715" cy="196278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3405C2-1242-CD60-53B6-D961C9F1BBAD}"/>
                </a:ext>
              </a:extLst>
            </p:cNvPr>
            <p:cNvSpPr txBox="1"/>
            <p:nvPr/>
          </p:nvSpPr>
          <p:spPr>
            <a:xfrm>
              <a:off x="-484477" y="2700724"/>
              <a:ext cx="28218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trò chuyện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027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13">
            <a:extLst>
              <a:ext uri="{FF2B5EF4-FFF2-40B4-BE49-F238E27FC236}">
                <a16:creationId xmlns:a16="http://schemas.microsoft.com/office/drawing/2014/main" id="{38763785-9670-E603-D708-29AF0ADDFDC1}"/>
              </a:ext>
            </a:extLst>
          </p:cNvPr>
          <p:cNvSpPr txBox="1"/>
          <p:nvPr/>
        </p:nvSpPr>
        <p:spPr>
          <a:xfrm>
            <a:off x="1966623" y="740220"/>
            <a:ext cx="792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b.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Chọn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hoặc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thay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cho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ô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vuông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6" name="文本框 13">
            <a:extLst>
              <a:ext uri="{FF2B5EF4-FFF2-40B4-BE49-F238E27FC236}">
                <a16:creationId xmlns:a16="http://schemas.microsoft.com/office/drawing/2014/main" id="{EC0F4BE6-AE1A-FB53-DFE5-3CBA03F98723}"/>
              </a:ext>
            </a:extLst>
          </p:cNvPr>
          <p:cNvSpPr txBox="1"/>
          <p:nvPr/>
        </p:nvSpPr>
        <p:spPr>
          <a:xfrm>
            <a:off x="694575" y="2378985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hoa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loa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7" name="文本框 13">
            <a:extLst>
              <a:ext uri="{FF2B5EF4-FFF2-40B4-BE49-F238E27FC236}">
                <a16:creationId xmlns:a16="http://schemas.microsoft.com/office/drawing/2014/main" id="{6FC92372-1032-3061-73C8-A9E60B8DEE42}"/>
              </a:ext>
            </a:extLst>
          </p:cNvPr>
          <p:cNvSpPr txBox="1"/>
          <p:nvPr/>
        </p:nvSpPr>
        <p:spPr>
          <a:xfrm>
            <a:off x="4341091" y="2349796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bác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thợ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8" name="文本框 13">
            <a:extLst>
              <a:ext uri="{FF2B5EF4-FFF2-40B4-BE49-F238E27FC236}">
                <a16:creationId xmlns:a16="http://schemas.microsoft.com/office/drawing/2014/main" id="{AB4BF980-B8C5-ACD6-2759-F3B5CBC2CD40}"/>
              </a:ext>
            </a:extLst>
          </p:cNvPr>
          <p:cNvSpPr txBox="1"/>
          <p:nvPr/>
        </p:nvSpPr>
        <p:spPr>
          <a:xfrm>
            <a:off x="8293100" y="2399755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giấy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kh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39" name="文本框 13">
            <a:extLst>
              <a:ext uri="{FF2B5EF4-FFF2-40B4-BE49-F238E27FC236}">
                <a16:creationId xmlns:a16="http://schemas.microsoft.com/office/drawing/2014/main" id="{72152D1F-BD86-3A31-F4C2-A102CD3E454B}"/>
              </a:ext>
            </a:extLst>
          </p:cNvPr>
          <p:cNvSpPr txBox="1"/>
          <p:nvPr/>
        </p:nvSpPr>
        <p:spPr>
          <a:xfrm>
            <a:off x="694575" y="3443699"/>
            <a:ext cx="276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tiếng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0" name="文本框 13">
            <a:extLst>
              <a:ext uri="{FF2B5EF4-FFF2-40B4-BE49-F238E27FC236}">
                <a16:creationId xmlns:a16="http://schemas.microsoft.com/office/drawing/2014/main" id="{292670BF-2FBC-030F-C742-5F0E8912092E}"/>
              </a:ext>
            </a:extLst>
          </p:cNvPr>
          <p:cNvSpPr txBox="1"/>
          <p:nvPr/>
        </p:nvSpPr>
        <p:spPr>
          <a:xfrm>
            <a:off x="4341091" y="3429000"/>
            <a:ext cx="35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kêu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r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1" name="文本框 13">
            <a:extLst>
              <a:ext uri="{FF2B5EF4-FFF2-40B4-BE49-F238E27FC236}">
                <a16:creationId xmlns:a16="http://schemas.microsoft.com/office/drawing/2014/main" id="{E3821FCA-DCA5-CA51-FC29-780FC805C3B1}"/>
              </a:ext>
            </a:extLst>
          </p:cNvPr>
          <p:cNvSpPr txBox="1"/>
          <p:nvPr/>
        </p:nvSpPr>
        <p:spPr>
          <a:xfrm>
            <a:off x="8293100" y="3430286"/>
            <a:ext cx="356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h</a:t>
            </a:r>
            <a:r>
              <a:rPr lang="en-US" sz="3600" b="1" kern="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ẹn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2" name="文本框 13">
            <a:extLst>
              <a:ext uri="{FF2B5EF4-FFF2-40B4-BE49-F238E27FC236}">
                <a16:creationId xmlns:a16="http://schemas.microsoft.com/office/drawing/2014/main" id="{E2657DFA-FB95-E574-FA10-6C5476065D80}"/>
              </a:ext>
            </a:extLst>
          </p:cNvPr>
          <p:cNvSpPr txBox="1"/>
          <p:nvPr/>
        </p:nvSpPr>
        <p:spPr>
          <a:xfrm>
            <a:off x="694575" y="4473114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nguyên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ẹn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C8D09963-E674-8D0B-A888-609F79BC6F86}"/>
              </a:ext>
            </a:extLst>
          </p:cNvPr>
          <p:cNvSpPr txBox="1"/>
          <p:nvPr/>
        </p:nvSpPr>
        <p:spPr>
          <a:xfrm>
            <a:off x="4341091" y="4445642"/>
            <a:ext cx="202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dế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m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èn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4" name="文本框 13">
            <a:extLst>
              <a:ext uri="{FF2B5EF4-FFF2-40B4-BE49-F238E27FC236}">
                <a16:creationId xmlns:a16="http://schemas.microsoft.com/office/drawing/2014/main" id="{C78B0B33-0734-2863-A302-171096E25C85}"/>
              </a:ext>
            </a:extLst>
          </p:cNvPr>
          <p:cNvSpPr txBox="1"/>
          <p:nvPr/>
        </p:nvSpPr>
        <p:spPr>
          <a:xfrm>
            <a:off x="6709987" y="4508204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chúc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5" name="文本框 13">
            <a:extLst>
              <a:ext uri="{FF2B5EF4-FFF2-40B4-BE49-F238E27FC236}">
                <a16:creationId xmlns:a16="http://schemas.microsoft.com/office/drawing/2014/main" id="{E0815F85-45C8-A10F-1ED0-F7E6E22DB330}"/>
              </a:ext>
            </a:extLst>
          </p:cNvPr>
          <p:cNvSpPr txBox="1"/>
          <p:nvPr/>
        </p:nvSpPr>
        <p:spPr>
          <a:xfrm>
            <a:off x="9289935" y="4476529"/>
            <a:ext cx="29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v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en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+mn-ea"/>
                <a:sym typeface="+mn-lt"/>
              </a:rPr>
              <a:t>sông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3780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7138846-314B-62F9-F2BB-EA78F257BD6E}"/>
              </a:ext>
            </a:extLst>
          </p:cNvPr>
          <p:cNvSpPr/>
          <p:nvPr/>
        </p:nvSpPr>
        <p:spPr>
          <a:xfrm>
            <a:off x="2693498" y="2628605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0490B4-314D-39BA-7E0C-F14090112E4C}"/>
              </a:ext>
            </a:extLst>
          </p:cNvPr>
          <p:cNvSpPr/>
          <p:nvPr/>
        </p:nvSpPr>
        <p:spPr>
          <a:xfrm>
            <a:off x="6296108" y="2596592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CF585A2-9B6A-A0CC-D362-387015ED6E43}"/>
              </a:ext>
            </a:extLst>
          </p:cNvPr>
          <p:cNvSpPr/>
          <p:nvPr/>
        </p:nvSpPr>
        <p:spPr>
          <a:xfrm>
            <a:off x="2244153" y="3705813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6F8F71E-ACAB-29BA-A12E-49D52048DCAF}"/>
              </a:ext>
            </a:extLst>
          </p:cNvPr>
          <p:cNvSpPr/>
          <p:nvPr/>
        </p:nvSpPr>
        <p:spPr>
          <a:xfrm>
            <a:off x="2693497" y="4679803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68F45-FBAB-6C45-EC6A-923135F590FB}"/>
              </a:ext>
            </a:extLst>
          </p:cNvPr>
          <p:cNvSpPr/>
          <p:nvPr/>
        </p:nvSpPr>
        <p:spPr>
          <a:xfrm>
            <a:off x="5440275" y="4698852"/>
            <a:ext cx="571615" cy="303132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29421B-3103-EA2B-CAB2-1BCE476164F5}"/>
              </a:ext>
            </a:extLst>
          </p:cNvPr>
          <p:cNvSpPr/>
          <p:nvPr/>
        </p:nvSpPr>
        <p:spPr>
          <a:xfrm>
            <a:off x="5553941" y="3665628"/>
            <a:ext cx="742167" cy="383858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C1FD11-E25D-59E0-C64A-159BF09CB120}"/>
              </a:ext>
            </a:extLst>
          </p:cNvPr>
          <p:cNvSpPr/>
          <p:nvPr/>
        </p:nvSpPr>
        <p:spPr>
          <a:xfrm>
            <a:off x="6623779" y="3665450"/>
            <a:ext cx="742167" cy="383858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1F69C8-7286-4AD2-DF7B-DC46272F1D30}"/>
              </a:ext>
            </a:extLst>
          </p:cNvPr>
          <p:cNvSpPr/>
          <p:nvPr/>
        </p:nvSpPr>
        <p:spPr>
          <a:xfrm>
            <a:off x="7295446" y="4751234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448B43B-4774-C73F-4AB2-A6B5566154BB}"/>
              </a:ext>
            </a:extLst>
          </p:cNvPr>
          <p:cNvSpPr/>
          <p:nvPr/>
        </p:nvSpPr>
        <p:spPr>
          <a:xfrm>
            <a:off x="9612052" y="3641114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9D9F07B-C67D-54F9-F092-71869BE6F168}"/>
              </a:ext>
            </a:extLst>
          </p:cNvPr>
          <p:cNvSpPr/>
          <p:nvPr/>
        </p:nvSpPr>
        <p:spPr>
          <a:xfrm>
            <a:off x="9637521" y="4714386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9482F54-85D5-ED94-85EB-00509AD59772}"/>
              </a:ext>
            </a:extLst>
          </p:cNvPr>
          <p:cNvSpPr/>
          <p:nvPr/>
        </p:nvSpPr>
        <p:spPr>
          <a:xfrm>
            <a:off x="9904098" y="2653829"/>
            <a:ext cx="533155" cy="272063"/>
          </a:xfrm>
          <a:prstGeom prst="rect">
            <a:avLst/>
          </a:prstGeom>
          <a:solidFill>
            <a:srgbClr val="FECA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54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110B4-CB72-5106-3E0D-A2261C6E8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9D5E43-8AD3-0689-2411-D3DF62F508D7}"/>
              </a:ext>
            </a:extLst>
          </p:cNvPr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891586-759C-A25F-88DF-8CA1FAB43F35}"/>
              </a:ext>
            </a:extLst>
          </p:cNvPr>
          <p:cNvSpPr/>
          <p:nvPr/>
        </p:nvSpPr>
        <p:spPr>
          <a:xfrm>
            <a:off x="3849963" y="-9095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47AC2A87-F3AD-1FAE-D2CF-AE14D2ABEE39}"/>
              </a:ext>
            </a:extLst>
          </p:cNvPr>
          <p:cNvGrpSpPr/>
          <p:nvPr/>
        </p:nvGrpSpPr>
        <p:grpSpPr>
          <a:xfrm>
            <a:off x="133437" y="6081801"/>
            <a:ext cx="2867853" cy="353468"/>
            <a:chOff x="0" y="0"/>
            <a:chExt cx="1132979" cy="13964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445924A-0739-6C08-7E5B-2F48BE1FA7E9}"/>
                </a:ext>
              </a:extLst>
            </p:cNvPr>
            <p:cNvSpPr/>
            <p:nvPr/>
          </p:nvSpPr>
          <p:spPr>
            <a:xfrm>
              <a:off x="0" y="0"/>
              <a:ext cx="1132979" cy="139642"/>
            </a:xfrm>
            <a:custGeom>
              <a:avLst/>
              <a:gdLst/>
              <a:ahLst/>
              <a:cxnLst/>
              <a:rect l="l" t="t" r="r" b="b"/>
              <a:pathLst>
                <a:path w="1132979" h="139642">
                  <a:moveTo>
                    <a:pt x="566489" y="0"/>
                  </a:moveTo>
                  <a:cubicBezTo>
                    <a:pt x="253626" y="0"/>
                    <a:pt x="0" y="31260"/>
                    <a:pt x="0" y="69821"/>
                  </a:cubicBezTo>
                  <a:cubicBezTo>
                    <a:pt x="0" y="108382"/>
                    <a:pt x="253626" y="139642"/>
                    <a:pt x="566489" y="139642"/>
                  </a:cubicBezTo>
                  <a:cubicBezTo>
                    <a:pt x="879353" y="139642"/>
                    <a:pt x="1132979" y="108382"/>
                    <a:pt x="1132979" y="69821"/>
                  </a:cubicBezTo>
                  <a:cubicBezTo>
                    <a:pt x="1132979" y="31260"/>
                    <a:pt x="879353" y="0"/>
                    <a:pt x="56648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A358CAA-8685-2C67-CAEA-0702DD55C1D6}"/>
                </a:ext>
              </a:extLst>
            </p:cNvPr>
            <p:cNvSpPr txBox="1"/>
            <p:nvPr/>
          </p:nvSpPr>
          <p:spPr>
            <a:xfrm>
              <a:off x="106217" y="-15484"/>
              <a:ext cx="920545" cy="1420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2C00F52A-ACD7-B2A1-8D85-E87325DFA1CC}"/>
              </a:ext>
            </a:extLst>
          </p:cNvPr>
          <p:cNvSpPr/>
          <p:nvPr/>
        </p:nvSpPr>
        <p:spPr>
          <a:xfrm flipH="1">
            <a:off x="133437" y="3610606"/>
            <a:ext cx="2784975" cy="2743200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4177462" y="0"/>
                </a:moveTo>
                <a:lnTo>
                  <a:pt x="0" y="0"/>
                </a:lnTo>
                <a:lnTo>
                  <a:pt x="0" y="4114800"/>
                </a:lnTo>
                <a:lnTo>
                  <a:pt x="4177462" y="4114800"/>
                </a:lnTo>
                <a:lnTo>
                  <a:pt x="41774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498CB3C-30FE-BF0C-F2C9-F84E811D8DC0}"/>
              </a:ext>
            </a:extLst>
          </p:cNvPr>
          <p:cNvSpPr/>
          <p:nvPr/>
        </p:nvSpPr>
        <p:spPr>
          <a:xfrm>
            <a:off x="8575048" y="1045192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09" y="0"/>
                </a:lnTo>
                <a:lnTo>
                  <a:pt x="4639009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789E181-96B4-3840-11B3-DADC0C4AC90A}"/>
              </a:ext>
            </a:extLst>
          </p:cNvPr>
          <p:cNvGrpSpPr/>
          <p:nvPr/>
        </p:nvGrpSpPr>
        <p:grpSpPr>
          <a:xfrm>
            <a:off x="7006408" y="5728334"/>
            <a:ext cx="2817407" cy="787650"/>
            <a:chOff x="0" y="0"/>
            <a:chExt cx="1113050" cy="31117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AF7AE18-1502-C24B-CFC6-AF7303B78765}"/>
                </a:ext>
              </a:extLst>
            </p:cNvPr>
            <p:cNvSpPr/>
            <p:nvPr/>
          </p:nvSpPr>
          <p:spPr>
            <a:xfrm>
              <a:off x="0" y="0"/>
              <a:ext cx="1113050" cy="311170"/>
            </a:xfrm>
            <a:custGeom>
              <a:avLst/>
              <a:gdLst/>
              <a:ahLst/>
              <a:cxnLst/>
              <a:rect l="l" t="t" r="r" b="b"/>
              <a:pathLst>
                <a:path w="1113050" h="311170">
                  <a:moveTo>
                    <a:pt x="556525" y="0"/>
                  </a:moveTo>
                  <a:cubicBezTo>
                    <a:pt x="249165" y="0"/>
                    <a:pt x="0" y="69658"/>
                    <a:pt x="0" y="155585"/>
                  </a:cubicBezTo>
                  <a:cubicBezTo>
                    <a:pt x="0" y="241512"/>
                    <a:pt x="249165" y="311170"/>
                    <a:pt x="556525" y="311170"/>
                  </a:cubicBezTo>
                  <a:cubicBezTo>
                    <a:pt x="863885" y="311170"/>
                    <a:pt x="1113050" y="241512"/>
                    <a:pt x="1113050" y="155585"/>
                  </a:cubicBezTo>
                  <a:cubicBezTo>
                    <a:pt x="1113050" y="69658"/>
                    <a:pt x="863885" y="0"/>
                    <a:pt x="55652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A49D980-CC42-BD1B-CE55-FE5C2B73748B}"/>
                </a:ext>
              </a:extLst>
            </p:cNvPr>
            <p:cNvSpPr txBox="1"/>
            <p:nvPr/>
          </p:nvSpPr>
          <p:spPr>
            <a:xfrm>
              <a:off x="104348" y="597"/>
              <a:ext cx="904353" cy="2814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441A4030-9CE0-E7FF-F009-D27D2B5C79B3}"/>
              </a:ext>
            </a:extLst>
          </p:cNvPr>
          <p:cNvSpPr/>
          <p:nvPr/>
        </p:nvSpPr>
        <p:spPr>
          <a:xfrm>
            <a:off x="7224897" y="2059090"/>
            <a:ext cx="2700303" cy="4294717"/>
          </a:xfrm>
          <a:custGeom>
            <a:avLst/>
            <a:gdLst/>
            <a:ahLst/>
            <a:cxnLst/>
            <a:rect l="l" t="t" r="r" b="b"/>
            <a:pathLst>
              <a:path w="4050455" h="6442075">
                <a:moveTo>
                  <a:pt x="0" y="0"/>
                </a:moveTo>
                <a:lnTo>
                  <a:pt x="4050455" y="0"/>
                </a:lnTo>
                <a:lnTo>
                  <a:pt x="4050455" y="6442075"/>
                </a:lnTo>
                <a:lnTo>
                  <a:pt x="0" y="6442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9DF3AED8-5EC1-6340-37CB-443603124C47}"/>
              </a:ext>
            </a:extLst>
          </p:cNvPr>
          <p:cNvGrpSpPr/>
          <p:nvPr/>
        </p:nvGrpSpPr>
        <p:grpSpPr>
          <a:xfrm>
            <a:off x="9949034" y="5802190"/>
            <a:ext cx="875841" cy="319969"/>
            <a:chOff x="0" y="0"/>
            <a:chExt cx="346011" cy="126408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5A534A1-BE45-B316-98D0-548841912239}"/>
                </a:ext>
              </a:extLst>
            </p:cNvPr>
            <p:cNvSpPr/>
            <p:nvPr/>
          </p:nvSpPr>
          <p:spPr>
            <a:xfrm>
              <a:off x="0" y="0"/>
              <a:ext cx="346011" cy="126408"/>
            </a:xfrm>
            <a:custGeom>
              <a:avLst/>
              <a:gdLst/>
              <a:ahLst/>
              <a:cxnLst/>
              <a:rect l="l" t="t" r="r" b="b"/>
              <a:pathLst>
                <a:path w="346011" h="126408">
                  <a:moveTo>
                    <a:pt x="173006" y="0"/>
                  </a:moveTo>
                  <a:cubicBezTo>
                    <a:pt x="77457" y="0"/>
                    <a:pt x="0" y="28297"/>
                    <a:pt x="0" y="63204"/>
                  </a:cubicBezTo>
                  <a:cubicBezTo>
                    <a:pt x="0" y="98110"/>
                    <a:pt x="77457" y="126408"/>
                    <a:pt x="173006" y="126408"/>
                  </a:cubicBezTo>
                  <a:cubicBezTo>
                    <a:pt x="268554" y="126408"/>
                    <a:pt x="346011" y="98110"/>
                    <a:pt x="346011" y="63204"/>
                  </a:cubicBezTo>
                  <a:cubicBezTo>
                    <a:pt x="346011" y="28297"/>
                    <a:pt x="268554" y="0"/>
                    <a:pt x="17300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49FD9879-C67E-B914-0BF8-21CB8AF212A0}"/>
                </a:ext>
              </a:extLst>
            </p:cNvPr>
            <p:cNvSpPr txBox="1"/>
            <p:nvPr/>
          </p:nvSpPr>
          <p:spPr>
            <a:xfrm>
              <a:off x="32439" y="-16724"/>
              <a:ext cx="281134" cy="1312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F37ADFDC-8CCC-41F5-E999-348ECE175229}"/>
              </a:ext>
            </a:extLst>
          </p:cNvPr>
          <p:cNvSpPr/>
          <p:nvPr/>
        </p:nvSpPr>
        <p:spPr>
          <a:xfrm>
            <a:off x="9689906" y="4490923"/>
            <a:ext cx="1394096" cy="1531973"/>
          </a:xfrm>
          <a:custGeom>
            <a:avLst/>
            <a:gdLst/>
            <a:ahLst/>
            <a:cxnLst/>
            <a:rect l="l" t="t" r="r" b="b"/>
            <a:pathLst>
              <a:path w="2091144" h="2297960">
                <a:moveTo>
                  <a:pt x="0" y="0"/>
                </a:moveTo>
                <a:lnTo>
                  <a:pt x="2091144" y="0"/>
                </a:lnTo>
                <a:lnTo>
                  <a:pt x="2091144" y="2297960"/>
                </a:lnTo>
                <a:lnTo>
                  <a:pt x="0" y="229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04A5E65E-C970-A1AF-7051-DA5AB5AF8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1216786"/>
            <a:ext cx="6520214" cy="21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51C87-C60C-D02E-E68C-F98C883C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>
            <a:extLst>
              <a:ext uri="{FF2B5EF4-FFF2-40B4-BE49-F238E27FC236}">
                <a16:creationId xmlns:a16="http://schemas.microsoft.com/office/drawing/2014/main" id="{4886FD53-431D-110A-0F86-EBFC5F019D86}"/>
              </a:ext>
            </a:extLst>
          </p:cNvPr>
          <p:cNvSpPr/>
          <p:nvPr/>
        </p:nvSpPr>
        <p:spPr>
          <a:xfrm>
            <a:off x="826876" y="891692"/>
            <a:ext cx="8620465" cy="4107691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4BE313B2-74E2-65A7-E00A-257E8CA3D997}"/>
              </a:ext>
            </a:extLst>
          </p:cNvPr>
          <p:cNvSpPr/>
          <p:nvPr/>
        </p:nvSpPr>
        <p:spPr>
          <a:xfrm>
            <a:off x="8439950" y="2302371"/>
            <a:ext cx="3474682" cy="4554347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BFA21-08BE-7F94-0F34-184AC1097580}"/>
              </a:ext>
            </a:extLst>
          </p:cNvPr>
          <p:cNvSpPr txBox="1"/>
          <p:nvPr/>
        </p:nvSpPr>
        <p:spPr>
          <a:xfrm>
            <a:off x="1689652" y="2002591"/>
            <a:ext cx="6649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câu chuyện hoặc đọc </a:t>
            </a:r>
          </a:p>
          <a:p>
            <a:pPr lvl="0" algn="ctr" defTabSz="457200">
              <a:defRPr/>
            </a:pPr>
            <a:r>
              <a:rPr lang="vi-VN" sz="4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thơ nói về mái ấm gia đình cho người thân nghe.</a:t>
            </a:r>
          </a:p>
        </p:txBody>
      </p:sp>
    </p:spTree>
    <p:extLst>
      <p:ext uri="{BB962C8B-B14F-4D97-AF65-F5344CB8AC3E}">
        <p14:creationId xmlns:p14="http://schemas.microsoft.com/office/powerpoint/2010/main" val="3970256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511411" y="1727289"/>
            <a:ext cx="7181085" cy="1777287"/>
            <a:chOff x="0" y="0"/>
            <a:chExt cx="2836972" cy="7021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6972" cy="702138"/>
            </a:xfrm>
            <a:custGeom>
              <a:avLst/>
              <a:gdLst/>
              <a:ahLst/>
              <a:cxnLst/>
              <a:rect l="l" t="t" r="r" b="b"/>
              <a:pathLst>
                <a:path w="2836972" h="702138">
                  <a:moveTo>
                    <a:pt x="14375" y="0"/>
                  </a:moveTo>
                  <a:lnTo>
                    <a:pt x="2822597" y="0"/>
                  </a:lnTo>
                  <a:cubicBezTo>
                    <a:pt x="2826410" y="0"/>
                    <a:pt x="2830066" y="1514"/>
                    <a:pt x="2832762" y="4210"/>
                  </a:cubicBezTo>
                  <a:cubicBezTo>
                    <a:pt x="2835458" y="6906"/>
                    <a:pt x="2836972" y="10562"/>
                    <a:pt x="2836972" y="14375"/>
                  </a:cubicBezTo>
                  <a:lnTo>
                    <a:pt x="2836972" y="687764"/>
                  </a:lnTo>
                  <a:cubicBezTo>
                    <a:pt x="2836972" y="691576"/>
                    <a:pt x="2835458" y="695232"/>
                    <a:pt x="2832762" y="697928"/>
                  </a:cubicBezTo>
                  <a:cubicBezTo>
                    <a:pt x="2830066" y="700624"/>
                    <a:pt x="2826410" y="702138"/>
                    <a:pt x="2822597" y="702138"/>
                  </a:cubicBezTo>
                  <a:lnTo>
                    <a:pt x="14375" y="702138"/>
                  </a:lnTo>
                  <a:cubicBezTo>
                    <a:pt x="10562" y="702138"/>
                    <a:pt x="6906" y="700624"/>
                    <a:pt x="4210" y="697928"/>
                  </a:cubicBezTo>
                  <a:cubicBezTo>
                    <a:pt x="1514" y="695232"/>
                    <a:pt x="0" y="691576"/>
                    <a:pt x="0" y="687764"/>
                  </a:cubicBezTo>
                  <a:lnTo>
                    <a:pt x="0" y="14375"/>
                  </a:lnTo>
                  <a:cubicBezTo>
                    <a:pt x="0" y="10562"/>
                    <a:pt x="1514" y="6906"/>
                    <a:pt x="4210" y="4210"/>
                  </a:cubicBezTo>
                  <a:cubicBezTo>
                    <a:pt x="6906" y="1514"/>
                    <a:pt x="10562" y="0"/>
                    <a:pt x="14375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36972" cy="7307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81669" y="5898113"/>
            <a:ext cx="2817407" cy="758766"/>
            <a:chOff x="0" y="0"/>
            <a:chExt cx="1113050" cy="2997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3050" cy="299759"/>
            </a:xfrm>
            <a:custGeom>
              <a:avLst/>
              <a:gdLst/>
              <a:ahLst/>
              <a:cxnLst/>
              <a:rect l="l" t="t" r="r" b="b"/>
              <a:pathLst>
                <a:path w="1113050" h="299759">
                  <a:moveTo>
                    <a:pt x="556525" y="0"/>
                  </a:moveTo>
                  <a:cubicBezTo>
                    <a:pt x="249165" y="0"/>
                    <a:pt x="0" y="67103"/>
                    <a:pt x="0" y="149880"/>
                  </a:cubicBezTo>
                  <a:cubicBezTo>
                    <a:pt x="0" y="232656"/>
                    <a:pt x="249165" y="299759"/>
                    <a:pt x="556525" y="299759"/>
                  </a:cubicBezTo>
                  <a:cubicBezTo>
                    <a:pt x="863885" y="299759"/>
                    <a:pt x="1113050" y="232656"/>
                    <a:pt x="1113050" y="149880"/>
                  </a:cubicBezTo>
                  <a:cubicBezTo>
                    <a:pt x="1113050" y="67103"/>
                    <a:pt x="863885" y="0"/>
                    <a:pt x="55652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4348" y="-473"/>
              <a:ext cx="904353" cy="272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8590914" y="685800"/>
            <a:ext cx="2404543" cy="1749305"/>
          </a:xfrm>
          <a:custGeom>
            <a:avLst/>
            <a:gdLst/>
            <a:ahLst/>
            <a:cxnLst/>
            <a:rect l="l" t="t" r="r" b="b"/>
            <a:pathLst>
              <a:path w="3606814" h="2623957">
                <a:moveTo>
                  <a:pt x="3606813" y="0"/>
                </a:moveTo>
                <a:lnTo>
                  <a:pt x="0" y="0"/>
                </a:lnTo>
                <a:lnTo>
                  <a:pt x="0" y="2623957"/>
                </a:lnTo>
                <a:lnTo>
                  <a:pt x="3606813" y="2623957"/>
                </a:lnTo>
                <a:lnTo>
                  <a:pt x="36068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204802" y="1531951"/>
            <a:ext cx="3608187" cy="4994031"/>
          </a:xfrm>
          <a:custGeom>
            <a:avLst/>
            <a:gdLst/>
            <a:ahLst/>
            <a:cxnLst/>
            <a:rect l="l" t="t" r="r" b="b"/>
            <a:pathLst>
              <a:path w="5412281" h="7491046">
                <a:moveTo>
                  <a:pt x="0" y="0"/>
                </a:moveTo>
                <a:lnTo>
                  <a:pt x="5412281" y="0"/>
                </a:lnTo>
                <a:lnTo>
                  <a:pt x="5412281" y="7491047"/>
                </a:lnTo>
                <a:lnTo>
                  <a:pt x="0" y="749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930051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81453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-993587" y="6172201"/>
            <a:ext cx="3899307" cy="598263"/>
            <a:chOff x="0" y="0"/>
            <a:chExt cx="1540467" cy="236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40467" cy="236351"/>
            </a:xfrm>
            <a:custGeom>
              <a:avLst/>
              <a:gdLst/>
              <a:ahLst/>
              <a:cxnLst/>
              <a:rect l="l" t="t" r="r" b="b"/>
              <a:pathLst>
                <a:path w="1540467" h="236351">
                  <a:moveTo>
                    <a:pt x="770233" y="0"/>
                  </a:moveTo>
                  <a:cubicBezTo>
                    <a:pt x="344845" y="0"/>
                    <a:pt x="0" y="52909"/>
                    <a:pt x="0" y="118175"/>
                  </a:cubicBezTo>
                  <a:cubicBezTo>
                    <a:pt x="0" y="183442"/>
                    <a:pt x="344845" y="236351"/>
                    <a:pt x="770233" y="236351"/>
                  </a:cubicBezTo>
                  <a:cubicBezTo>
                    <a:pt x="1195622" y="236351"/>
                    <a:pt x="1540467" y="183442"/>
                    <a:pt x="1540467" y="118175"/>
                  </a:cubicBezTo>
                  <a:cubicBezTo>
                    <a:pt x="1540467" y="52909"/>
                    <a:pt x="1195622" y="0"/>
                    <a:pt x="770233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4419" y="-6417"/>
              <a:ext cx="1251629" cy="220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-1420341" y="4424370"/>
            <a:ext cx="4212282" cy="2232509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5"/>
                </a:lnTo>
                <a:lnTo>
                  <a:pt x="0" y="3348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96386" y="2109510"/>
            <a:ext cx="1450467" cy="2743200"/>
          </a:xfrm>
          <a:custGeom>
            <a:avLst/>
            <a:gdLst/>
            <a:ahLst/>
            <a:cxnLst/>
            <a:rect l="l" t="t" r="r" b="b"/>
            <a:pathLst>
              <a:path w="2175700" h="4114800">
                <a:moveTo>
                  <a:pt x="0" y="0"/>
                </a:moveTo>
                <a:lnTo>
                  <a:pt x="2175700" y="0"/>
                </a:lnTo>
                <a:lnTo>
                  <a:pt x="21757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791941" y="6001549"/>
            <a:ext cx="1615292" cy="598263"/>
            <a:chOff x="0" y="0"/>
            <a:chExt cx="638140" cy="2363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8140" cy="236351"/>
            </a:xfrm>
            <a:custGeom>
              <a:avLst/>
              <a:gdLst/>
              <a:ahLst/>
              <a:cxnLst/>
              <a:rect l="l" t="t" r="r" b="b"/>
              <a:pathLst>
                <a:path w="638140" h="236351">
                  <a:moveTo>
                    <a:pt x="319070" y="0"/>
                  </a:moveTo>
                  <a:cubicBezTo>
                    <a:pt x="142853" y="0"/>
                    <a:pt x="0" y="52909"/>
                    <a:pt x="0" y="118175"/>
                  </a:cubicBezTo>
                  <a:cubicBezTo>
                    <a:pt x="0" y="183442"/>
                    <a:pt x="142853" y="236351"/>
                    <a:pt x="319070" y="236351"/>
                  </a:cubicBezTo>
                  <a:cubicBezTo>
                    <a:pt x="495288" y="236351"/>
                    <a:pt x="638140" y="183442"/>
                    <a:pt x="638140" y="118175"/>
                  </a:cubicBezTo>
                  <a:cubicBezTo>
                    <a:pt x="638140" y="52909"/>
                    <a:pt x="495288" y="0"/>
                    <a:pt x="319070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9826" y="-6417"/>
              <a:ext cx="518489" cy="220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2905720" y="4721085"/>
            <a:ext cx="1177601" cy="1747831"/>
          </a:xfrm>
          <a:custGeom>
            <a:avLst/>
            <a:gdLst/>
            <a:ahLst/>
            <a:cxnLst/>
            <a:rect l="l" t="t" r="r" b="b"/>
            <a:pathLst>
              <a:path w="1766401" h="2621746">
                <a:moveTo>
                  <a:pt x="0" y="0"/>
                </a:moveTo>
                <a:lnTo>
                  <a:pt x="1766401" y="0"/>
                </a:lnTo>
                <a:lnTo>
                  <a:pt x="1766401" y="2621746"/>
                </a:lnTo>
                <a:lnTo>
                  <a:pt x="0" y="2621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A blue and orange text&#10;&#10;AI-generated content may be incorrect.">
            <a:extLst>
              <a:ext uri="{FF2B5EF4-FFF2-40B4-BE49-F238E27FC236}">
                <a16:creationId xmlns:a16="http://schemas.microsoft.com/office/drawing/2014/main" id="{E7E22F74-6D62-656D-6C56-B9D78942B8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98" y="1435881"/>
            <a:ext cx="8254699" cy="2853175"/>
          </a:xfrm>
          <a:prstGeom prst="rect">
            <a:avLst/>
          </a:prstGeom>
        </p:spPr>
      </p:pic>
      <p:pic>
        <p:nvPicPr>
          <p:cNvPr id="26" name="Picture 2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90FFC2-DAF5-75FF-D905-D047F371BC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2" y="192642"/>
            <a:ext cx="1439514" cy="1439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196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Aptos</vt:lpstr>
      <vt:lpstr>Aptos Display</vt:lpstr>
      <vt:lpstr>Arial</vt:lpstr>
      <vt:lpstr>Arial-Rounded</vt:lpstr>
      <vt:lpstr>Calibri</vt:lpstr>
      <vt:lpstr>Cambria</vt:lpstr>
      <vt:lpstr>HP001 4 hàng</vt:lpstr>
      <vt:lpstr>Times New Roman</vt:lpstr>
      <vt:lpstr>字魂70号-灵悦黑体</vt:lpstr>
      <vt:lpstr>思源黑体 CN Bold</vt:lpstr>
      <vt:lpstr>千图网海量PPT模板www.58pic.com​​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P070925</cp:lastModifiedBy>
  <cp:revision>43</cp:revision>
  <dcterms:created xsi:type="dcterms:W3CDTF">2022-07-27T06:31:56Z</dcterms:created>
  <dcterms:modified xsi:type="dcterms:W3CDTF">2025-11-14T01:43:19Z</dcterms:modified>
</cp:coreProperties>
</file>