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7" r:id="rId4"/>
    <p:sldId id="269" r:id="rId5"/>
    <p:sldId id="272" r:id="rId6"/>
    <p:sldId id="273" r:id="rId7"/>
    <p:sldId id="266" r:id="rId8"/>
    <p:sldId id="271" r:id="rId9"/>
    <p:sldId id="274" r:id="rId10"/>
  </p:sldIdLst>
  <p:sldSz cx="12192000" cy="6858000"/>
  <p:notesSz cx="6858000" cy="9144000"/>
  <p:embeddedFontLst>
    <p:embeddedFont>
      <p:font typeface="Itim" panose="020B0604020202020204" charset="-34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attaya" panose="020B0604020202020204" charset="-34"/>
      <p:regular r:id="rId17"/>
    </p:embeddedFont>
    <p:embeddedFont>
      <p:font typeface="Coiny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/O/9RjjAXGyehpKrM+x5TB3YK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5357B8-FB03-41EA-88F5-C5C9A272C0BF}">
  <a:tblStyle styleId="{DF5357B8-FB03-41EA-88F5-C5C9A272C0BF}" styleName="Table_0">
    <a:wholeTbl>
      <a:tcTxStyle b="off" i="off">
        <a:font>
          <a:latin typeface="Itim"/>
          <a:ea typeface="Itim"/>
          <a:cs typeface="Itim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Itim"/>
          <a:ea typeface="Itim"/>
          <a:cs typeface="Itim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Itim"/>
          <a:ea typeface="Itim"/>
          <a:cs typeface="Itim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Itim"/>
          <a:ea typeface="Itim"/>
          <a:cs typeface="Itim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Itim"/>
          <a:ea typeface="Itim"/>
          <a:cs typeface="Itim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93" autoAdjust="0"/>
  </p:normalViewPr>
  <p:slideViewPr>
    <p:cSldViewPr snapToGrid="0">
      <p:cViewPr varScale="1">
        <p:scale>
          <a:sx n="77" d="100"/>
          <a:sy n="77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3" name="Google Shape;36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0" name="Google Shape;407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4" name="Google Shape;405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5" name="Google Shape;40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Google Shape;410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ไลด์ชื่อเรื่อง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1"/>
          <p:cNvSpPr/>
          <p:nvPr/>
        </p:nvSpPr>
        <p:spPr>
          <a:xfrm flipH="1">
            <a:off x="-2396778" y="1620456"/>
            <a:ext cx="5918479" cy="2984954"/>
          </a:xfrm>
          <a:custGeom>
            <a:avLst/>
            <a:gdLst/>
            <a:ahLst/>
            <a:cxnLst/>
            <a:rect l="l" t="t" r="r" b="b"/>
            <a:pathLst>
              <a:path w="12319629" h="5038271" extrusionOk="0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1" name="Google Shape;21;p21"/>
          <p:cNvSpPr/>
          <p:nvPr/>
        </p:nvSpPr>
        <p:spPr>
          <a:xfrm>
            <a:off x="8809688" y="1605751"/>
            <a:ext cx="5918479" cy="2984954"/>
          </a:xfrm>
          <a:custGeom>
            <a:avLst/>
            <a:gdLst/>
            <a:ahLst/>
            <a:cxnLst/>
            <a:rect l="l" t="t" r="r" b="b"/>
            <a:pathLst>
              <a:path w="12319629" h="5038271" extrusionOk="0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22" name="Google Shape;22;p21"/>
          <p:cNvGrpSpPr/>
          <p:nvPr/>
        </p:nvGrpSpPr>
        <p:grpSpPr>
          <a:xfrm>
            <a:off x="885556" y="3439193"/>
            <a:ext cx="3080088" cy="2317362"/>
            <a:chOff x="885723" y="3359236"/>
            <a:chExt cx="3080088" cy="2317362"/>
          </a:xfrm>
        </p:grpSpPr>
        <p:sp>
          <p:nvSpPr>
            <p:cNvPr id="23" name="Google Shape;23;p21"/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/>
              <a:ahLst/>
              <a:cxnLst/>
              <a:rect l="l" t="t" r="r" b="b"/>
              <a:pathLst>
                <a:path w="43256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24" name="Google Shape;24;p21"/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5" name="Google Shape;25;p21"/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</p:grpSpPr>
            <p:sp>
              <p:nvSpPr>
                <p:cNvPr id="26" name="Google Shape;26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7" name="Google Shape;27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28" name="Google Shape;28;p21"/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</p:grpSpPr>
            <p:sp>
              <p:nvSpPr>
                <p:cNvPr id="29" name="Google Shape;29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0" name="Google Shape;30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31" name="Google Shape;31;p21"/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</p:grpSpPr>
            <p:sp>
              <p:nvSpPr>
                <p:cNvPr id="32" name="Google Shape;32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3" name="Google Shape;33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</p:grpSp>
      <p:grpSp>
        <p:nvGrpSpPr>
          <p:cNvPr id="34" name="Google Shape;34;p21"/>
          <p:cNvGrpSpPr/>
          <p:nvPr/>
        </p:nvGrpSpPr>
        <p:grpSpPr>
          <a:xfrm>
            <a:off x="8116784" y="3492922"/>
            <a:ext cx="3042046" cy="2251473"/>
            <a:chOff x="8116784" y="3492922"/>
            <a:chExt cx="3042046" cy="2251473"/>
          </a:xfrm>
        </p:grpSpPr>
        <p:sp>
          <p:nvSpPr>
            <p:cNvPr id="35" name="Google Shape;35;p21"/>
            <p:cNvSpPr/>
            <p:nvPr/>
          </p:nvSpPr>
          <p:spPr>
            <a:xfrm rot="-472604" flipH="1">
              <a:off x="8232628" y="3676603"/>
              <a:ext cx="2810358" cy="1884111"/>
            </a:xfrm>
            <a:custGeom>
              <a:avLst/>
              <a:gdLst/>
              <a:ahLst/>
              <a:cxnLst/>
              <a:rect l="l" t="t" r="r" b="b"/>
              <a:pathLst>
                <a:path w="43256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36" name="Google Shape;36;p21"/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37" name="Google Shape;37;p21"/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</p:grpSpPr>
            <p:sp>
              <p:nvSpPr>
                <p:cNvPr id="38" name="Google Shape;38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9" name="Google Shape;39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40" name="Google Shape;40;p21"/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</p:grpSpPr>
            <p:sp>
              <p:nvSpPr>
                <p:cNvPr id="41" name="Google Shape;41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42" name="Google Shape;42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43" name="Google Shape;43;p21"/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</p:grpSpPr>
            <p:sp>
              <p:nvSpPr>
                <p:cNvPr id="44" name="Google Shape;44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45" name="Google Shape;45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</p:grpSp>
      <p:grpSp>
        <p:nvGrpSpPr>
          <p:cNvPr id="46" name="Google Shape;46;p21"/>
          <p:cNvGrpSpPr/>
          <p:nvPr/>
        </p:nvGrpSpPr>
        <p:grpSpPr>
          <a:xfrm>
            <a:off x="-683890" y="3129577"/>
            <a:ext cx="3061797" cy="2285419"/>
            <a:chOff x="-683890" y="3129577"/>
            <a:chExt cx="3061797" cy="2285419"/>
          </a:xfrm>
        </p:grpSpPr>
        <p:sp>
          <p:nvSpPr>
            <p:cNvPr id="47" name="Google Shape;47;p21"/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/>
              <a:ahLst/>
              <a:cxnLst/>
              <a:rect l="l" t="t" r="r" b="b"/>
              <a:pathLst>
                <a:path w="43256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48" name="Google Shape;48;p21"/>
            <p:cNvGrpSpPr/>
            <p:nvPr/>
          </p:nvGrpSpPr>
          <p:grpSpPr>
            <a:xfrm rot="-283763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49" name="Google Shape;49;p21"/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</p:grpSpPr>
            <p:sp>
              <p:nvSpPr>
                <p:cNvPr id="50" name="Google Shape;50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1" name="Google Shape;51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52" name="Google Shape;52;p21"/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</p:grpSpPr>
            <p:sp>
              <p:nvSpPr>
                <p:cNvPr id="53" name="Google Shape;53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4" name="Google Shape;54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55" name="Google Shape;55;p21"/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</p:grpSpPr>
            <p:sp>
              <p:nvSpPr>
                <p:cNvPr id="56" name="Google Shape;56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7" name="Google Shape;57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58" name="Google Shape;58;p21"/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</p:grpSpPr>
            <p:sp>
              <p:nvSpPr>
                <p:cNvPr id="59" name="Google Shape;59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60" name="Google Shape;60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</p:grpSp>
      <p:grpSp>
        <p:nvGrpSpPr>
          <p:cNvPr id="61" name="Google Shape;61;p21"/>
          <p:cNvGrpSpPr/>
          <p:nvPr/>
        </p:nvGrpSpPr>
        <p:grpSpPr>
          <a:xfrm>
            <a:off x="9595656" y="3198667"/>
            <a:ext cx="3042046" cy="2251473"/>
            <a:chOff x="9595656" y="3198667"/>
            <a:chExt cx="3042046" cy="2251473"/>
          </a:xfrm>
        </p:grpSpPr>
        <p:sp>
          <p:nvSpPr>
            <p:cNvPr id="62" name="Google Shape;62;p21"/>
            <p:cNvSpPr/>
            <p:nvPr/>
          </p:nvSpPr>
          <p:spPr>
            <a:xfrm rot="-472604" flipH="1">
              <a:off x="9711500" y="3382348"/>
              <a:ext cx="2810358" cy="1884111"/>
            </a:xfrm>
            <a:custGeom>
              <a:avLst/>
              <a:gdLst/>
              <a:ahLst/>
              <a:cxnLst/>
              <a:rect l="l" t="t" r="r" b="b"/>
              <a:pathLst>
                <a:path w="43256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63" name="Google Shape;63;p21"/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64" name="Google Shape;64;p21"/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</p:grpSpPr>
            <p:sp>
              <p:nvSpPr>
                <p:cNvPr id="65" name="Google Shape;65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66" name="Google Shape;66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67" name="Google Shape;67;p21"/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</p:grpSpPr>
            <p:sp>
              <p:nvSpPr>
                <p:cNvPr id="68" name="Google Shape;68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69" name="Google Shape;69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70" name="Google Shape;70;p21"/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</p:grpSpPr>
            <p:sp>
              <p:nvSpPr>
                <p:cNvPr id="71" name="Google Shape;71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72" name="Google Shape;72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73" name="Google Shape;73;p21"/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</p:grpSpPr>
            <p:sp>
              <p:nvSpPr>
                <p:cNvPr id="74" name="Google Shape;74;p21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75" name="Google Shape;75;p21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</p:grpSp>
      <p:grpSp>
        <p:nvGrpSpPr>
          <p:cNvPr id="76" name="Google Shape;76;p21"/>
          <p:cNvGrpSpPr/>
          <p:nvPr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77" name="Google Shape;77;p21"/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78" name="Google Shape;78;p21"/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/>
              <a:ahLst/>
              <a:cxnLst/>
              <a:rect l="l" t="t" r="r" b="b"/>
              <a:pathLst>
                <a:path w="1097280" h="294690" extrusionOk="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 cap="flat" cmpd="sng">
              <a:solidFill>
                <a:srgbClr val="5E2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79" name="Google Shape;79;p21"/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/>
              <a:ahLst/>
              <a:cxnLst/>
              <a:rect l="l" t="t" r="r" b="b"/>
              <a:pathLst>
                <a:path w="1097280" h="294690" extrusionOk="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 cap="flat" cmpd="sng">
              <a:solidFill>
                <a:srgbClr val="5E2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0" name="Google Shape;80;p21"/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/>
              <a:ahLst/>
              <a:cxnLst/>
              <a:rect l="l" t="t" r="r" b="b"/>
              <a:pathLst>
                <a:path w="1097280" h="294690" extrusionOk="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 cap="flat" cmpd="sng">
              <a:solidFill>
                <a:srgbClr val="5E2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1" name="Google Shape;81;p21"/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/>
              <a:ahLst/>
              <a:cxnLst/>
              <a:rect l="l" t="t" r="r" b="b"/>
              <a:pathLst>
                <a:path w="1097280" h="294690" extrusionOk="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 cap="flat" cmpd="sng">
              <a:solidFill>
                <a:srgbClr val="5E2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82" name="Google Shape;82;p21"/>
          <p:cNvSpPr/>
          <p:nvPr/>
        </p:nvSpPr>
        <p:spPr>
          <a:xfrm rot="1072314">
            <a:off x="669758" y="2244462"/>
            <a:ext cx="843280" cy="330327"/>
          </a:xfrm>
          <a:custGeom>
            <a:avLst/>
            <a:gdLst/>
            <a:ahLst/>
            <a:cxnLst/>
            <a:rect l="l" t="t" r="r" b="b"/>
            <a:pathLst>
              <a:path w="843280" h="330327" extrusionOk="0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83" name="Google Shape;83;p21"/>
          <p:cNvSpPr/>
          <p:nvPr/>
        </p:nvSpPr>
        <p:spPr>
          <a:xfrm>
            <a:off x="2054665" y="2867849"/>
            <a:ext cx="896600" cy="120980"/>
          </a:xfrm>
          <a:custGeom>
            <a:avLst/>
            <a:gdLst/>
            <a:ahLst/>
            <a:cxnLst/>
            <a:rect l="l" t="t" r="r" b="b"/>
            <a:pathLst>
              <a:path w="1097280" h="294690" extrusionOk="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84" name="Google Shape;84;p21"/>
          <p:cNvSpPr/>
          <p:nvPr/>
        </p:nvSpPr>
        <p:spPr>
          <a:xfrm rot="1072314">
            <a:off x="10656129" y="2262163"/>
            <a:ext cx="843280" cy="330327"/>
          </a:xfrm>
          <a:custGeom>
            <a:avLst/>
            <a:gdLst/>
            <a:ahLst/>
            <a:cxnLst/>
            <a:rect l="l" t="t" r="r" b="b"/>
            <a:pathLst>
              <a:path w="843280" h="330327" extrusionOk="0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85" name="Google Shape;85;p21"/>
          <p:cNvSpPr/>
          <p:nvPr/>
        </p:nvSpPr>
        <p:spPr>
          <a:xfrm>
            <a:off x="9231083" y="2939829"/>
            <a:ext cx="896600" cy="120980"/>
          </a:xfrm>
          <a:custGeom>
            <a:avLst/>
            <a:gdLst/>
            <a:ahLst/>
            <a:cxnLst/>
            <a:rect l="l" t="t" r="r" b="b"/>
            <a:pathLst>
              <a:path w="1097280" h="294690" extrusionOk="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3531815" y="1418024"/>
            <a:ext cx="5287986" cy="204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6600"/>
              <a:buFont typeface="Itim"/>
              <a:buNone/>
              <a:defRPr sz="66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4541323" y="2507956"/>
            <a:ext cx="3364184" cy="107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4000"/>
              <a:buNone/>
              <a:defRPr sz="40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259354" y="3280345"/>
            <a:ext cx="3819404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400"/>
              <a:buNone/>
              <a:defRPr sz="24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ข้อความและชื่อเรื่องแนวตั้ง">
  <p:cSld name="ข้อความและชื่อเรื่องแนวตั้ง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74" name="Google Shape;974;p34"/>
          <p:cNvGrpSpPr/>
          <p:nvPr/>
        </p:nvGrpSpPr>
        <p:grpSpPr>
          <a:xfrm>
            <a:off x="0" y="1459596"/>
            <a:ext cx="12192000" cy="4327830"/>
            <a:chOff x="537" y="10054"/>
            <a:chExt cx="11130091" cy="1385120"/>
          </a:xfrm>
        </p:grpSpPr>
        <p:sp>
          <p:nvSpPr>
            <p:cNvPr id="975" name="Google Shape;975;p34"/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>
                <a:gd name="adj" fmla="val 50000"/>
              </a:avLst>
            </a:prstGeom>
            <a:solidFill>
              <a:srgbClr val="EAE28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>
                <a:gd name="adj" fmla="val 50000"/>
              </a:avLst>
            </a:prstGeom>
            <a:solidFill>
              <a:srgbClr val="EAE28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>
                <a:gd name="adj" fmla="val 50000"/>
              </a:avLst>
            </a:prstGeom>
            <a:solidFill>
              <a:srgbClr val="EAE28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>
                <a:gd name="adj" fmla="val 50000"/>
              </a:avLst>
            </a:prstGeom>
            <a:solidFill>
              <a:srgbClr val="EAE28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>
                <a:gd name="adj" fmla="val 50000"/>
              </a:avLst>
            </a:prstGeom>
            <a:solidFill>
              <a:srgbClr val="EAE28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986" name="Google Shape;986;p34"/>
          <p:cNvGrpSpPr/>
          <p:nvPr/>
        </p:nvGrpSpPr>
        <p:grpSpPr>
          <a:xfrm>
            <a:off x="433413" y="764259"/>
            <a:ext cx="2602912" cy="3318791"/>
            <a:chOff x="5199461" y="1674618"/>
            <a:chExt cx="2386137" cy="2959191"/>
          </a:xfrm>
        </p:grpSpPr>
        <p:sp>
          <p:nvSpPr>
            <p:cNvPr id="987" name="Google Shape;987;p34"/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/>
              <a:ahLst/>
              <a:cxnLst/>
              <a:rect l="l" t="t" r="r" b="b"/>
              <a:pathLst>
                <a:path w="591041" h="830335" extrusionOk="0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 rot="-189928" flipH="1">
              <a:off x="7058660" y="1724474"/>
              <a:ext cx="256260" cy="514816"/>
            </a:xfrm>
            <a:custGeom>
              <a:avLst/>
              <a:gdLst/>
              <a:ahLst/>
              <a:cxnLst/>
              <a:rect l="l" t="t" r="r" b="b"/>
              <a:pathLst>
                <a:path w="256260" h="514816" extrusionOk="0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/>
              <a:ahLst/>
              <a:cxnLst/>
              <a:rect l="l" t="t" r="r" b="b"/>
              <a:pathLst>
                <a:path w="879308" h="996669" extrusionOk="0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/>
              <a:ahLst/>
              <a:cxnLst/>
              <a:rect l="l" t="t" r="r" b="b"/>
              <a:pathLst>
                <a:path w="248412" h="513448" extrusionOk="0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991" name="Google Shape;991;p34"/>
            <p:cNvGrpSpPr/>
            <p:nvPr/>
          </p:nvGrpSpPr>
          <p:grpSpPr>
            <a:xfrm>
              <a:off x="5762797" y="2329698"/>
              <a:ext cx="1355938" cy="628117"/>
              <a:chOff x="845557" y="3324777"/>
              <a:chExt cx="1355938" cy="628117"/>
            </a:xfrm>
          </p:grpSpPr>
          <p:grpSp>
            <p:nvGrpSpPr>
              <p:cNvPr id="992" name="Google Shape;992;p34"/>
              <p:cNvGrpSpPr/>
              <p:nvPr/>
            </p:nvGrpSpPr>
            <p:grpSpPr>
              <a:xfrm>
                <a:off x="1273679" y="3617265"/>
                <a:ext cx="499645" cy="335629"/>
                <a:chOff x="3668951" y="3199033"/>
                <a:chExt cx="499645" cy="335629"/>
              </a:xfrm>
            </p:grpSpPr>
            <p:sp>
              <p:nvSpPr>
                <p:cNvPr id="993" name="Google Shape;993;p34"/>
                <p:cNvSpPr/>
                <p:nvPr/>
              </p:nvSpPr>
              <p:spPr>
                <a:xfrm rot="-182582">
                  <a:off x="3673493" y="3337622"/>
                  <a:ext cx="490561" cy="184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61" h="184149" extrusionOk="0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94" name="Google Shape;994;p34"/>
                <p:cNvSpPr/>
                <p:nvPr/>
              </p:nvSpPr>
              <p:spPr>
                <a:xfrm rot="-945776">
                  <a:off x="3822367" y="3224085"/>
                  <a:ext cx="200701" cy="117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01" h="117505" extrusionOk="0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995" name="Google Shape;995;p34"/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996" name="Google Shape;996;p34"/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97" name="Google Shape;997;p34"/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98" name="Google Shape;998;p34"/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99" name="Google Shape;999;p34"/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000" name="Google Shape;1000;p34"/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001" name="Google Shape;1001;p34"/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1002" name="Google Shape;1002;p34"/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03" name="Google Shape;1003;p34"/>
                <p:cNvCxnSpPr/>
                <p:nvPr/>
              </p:nvCxnSpPr>
              <p:spPr>
                <a:xfrm rot="10800000">
                  <a:off x="3301660" y="3260980"/>
                  <a:ext cx="144979" cy="4882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04" name="Google Shape;1004;p34"/>
                <p:cNvCxnSpPr/>
                <p:nvPr/>
              </p:nvCxnSpPr>
              <p:spPr>
                <a:xfrm rot="10800000">
                  <a:off x="3240829" y="3377962"/>
                  <a:ext cx="205810" cy="662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05" name="Google Shape;1005;p34"/>
                <p:cNvCxnSpPr/>
                <p:nvPr/>
              </p:nvCxnSpPr>
              <p:spPr>
                <a:xfrm flipH="1">
                  <a:off x="3301661" y="3449391"/>
                  <a:ext cx="150704" cy="5005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06" name="Google Shape;1006;p34"/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07" name="Google Shape;1007;p34"/>
                <p:cNvCxnSpPr/>
                <p:nvPr/>
              </p:nvCxnSpPr>
              <p:spPr>
                <a:xfrm rot="10800000">
                  <a:off x="3301660" y="3260980"/>
                  <a:ext cx="144979" cy="4882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08" name="Google Shape;1008;p34"/>
                <p:cNvCxnSpPr/>
                <p:nvPr/>
              </p:nvCxnSpPr>
              <p:spPr>
                <a:xfrm rot="10800000">
                  <a:off x="3240829" y="3377962"/>
                  <a:ext cx="205810" cy="662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09" name="Google Shape;1009;p34"/>
                <p:cNvCxnSpPr/>
                <p:nvPr/>
              </p:nvCxnSpPr>
              <p:spPr>
                <a:xfrm flipH="1">
                  <a:off x="3301661" y="3449391"/>
                  <a:ext cx="150704" cy="5005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010" name="Google Shape;1010;p34"/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 rot="-719861" flipH="1">
              <a:off x="5267137" y="3456269"/>
              <a:ext cx="605585" cy="714770"/>
            </a:xfrm>
            <a:custGeom>
              <a:avLst/>
              <a:gdLst/>
              <a:ahLst/>
              <a:cxnLst/>
              <a:rect l="l" t="t" r="r" b="b"/>
              <a:pathLst>
                <a:path w="605585" h="714770" extrusionOk="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012" name="Google Shape;1012;p34"/>
          <p:cNvGrpSpPr/>
          <p:nvPr/>
        </p:nvGrpSpPr>
        <p:grpSpPr>
          <a:xfrm>
            <a:off x="9447942" y="779245"/>
            <a:ext cx="2451590" cy="3354795"/>
            <a:chOff x="2804160" y="2202089"/>
            <a:chExt cx="2237116" cy="2959191"/>
          </a:xfrm>
        </p:grpSpPr>
        <p:sp>
          <p:nvSpPr>
            <p:cNvPr id="1013" name="Google Shape;1013;p34"/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/>
              <a:ahLst/>
              <a:cxnLst/>
              <a:rect l="l" t="t" r="r" b="b"/>
              <a:pathLst>
                <a:path w="591041" h="830335" extrusionOk="0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1014" name="Google Shape;1014;p34"/>
            <p:cNvGrpSpPr/>
            <p:nvPr/>
          </p:nvGrpSpPr>
          <p:grpSpPr>
            <a:xfrm>
              <a:off x="3649922" y="2400688"/>
              <a:ext cx="605712" cy="364602"/>
              <a:chOff x="3649922" y="2400688"/>
              <a:chExt cx="605712" cy="364602"/>
            </a:xfrm>
          </p:grpSpPr>
          <p:sp>
            <p:nvSpPr>
              <p:cNvPr id="1015" name="Google Shape;1015;p34"/>
              <p:cNvSpPr/>
              <p:nvPr/>
            </p:nvSpPr>
            <p:spPr>
              <a:xfrm rot="10474012">
                <a:off x="3853733" y="2410102"/>
                <a:ext cx="215266" cy="345773"/>
              </a:xfrm>
              <a:custGeom>
                <a:avLst/>
                <a:gdLst/>
                <a:ahLst/>
                <a:cxnLst/>
                <a:rect l="l" t="t" r="r" b="b"/>
                <a:pathLst>
                  <a:path w="215266" h="345773" extrusionOk="0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16" name="Google Shape;1016;p34"/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/>
                <a:ahLst/>
                <a:cxnLst/>
                <a:rect l="l" t="t" r="r" b="b"/>
                <a:pathLst>
                  <a:path w="148655" h="233411" extrusionOk="0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17" name="Google Shape;1017;p34"/>
              <p:cNvSpPr/>
              <p:nvPr/>
            </p:nvSpPr>
            <p:spPr>
              <a:xfrm rot="-9852286">
                <a:off x="4077989" y="2428863"/>
                <a:ext cx="149171" cy="229902"/>
              </a:xfrm>
              <a:custGeom>
                <a:avLst/>
                <a:gdLst/>
                <a:ahLst/>
                <a:cxnLst/>
                <a:rect l="l" t="t" r="r" b="b"/>
                <a:pathLst>
                  <a:path w="149171" h="229902" extrusionOk="0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18" name="Google Shape;1018;p34"/>
            <p:cNvGrpSpPr/>
            <p:nvPr/>
          </p:nvGrpSpPr>
          <p:grpSpPr>
            <a:xfrm>
              <a:off x="3668951" y="3199033"/>
              <a:ext cx="499645" cy="335629"/>
              <a:chOff x="3668951" y="3199033"/>
              <a:chExt cx="499645" cy="335629"/>
            </a:xfrm>
          </p:grpSpPr>
          <p:sp>
            <p:nvSpPr>
              <p:cNvPr id="1019" name="Google Shape;1019;p34"/>
              <p:cNvSpPr/>
              <p:nvPr/>
            </p:nvSpPr>
            <p:spPr>
              <a:xfrm rot="-182582">
                <a:off x="3673493" y="3337622"/>
                <a:ext cx="490561" cy="184149"/>
              </a:xfrm>
              <a:custGeom>
                <a:avLst/>
                <a:gdLst/>
                <a:ahLst/>
                <a:cxnLst/>
                <a:rect l="l" t="t" r="r" b="b"/>
                <a:pathLst>
                  <a:path w="490561" h="184149" extrusionOk="0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20" name="Google Shape;1020;p34"/>
              <p:cNvSpPr/>
              <p:nvPr/>
            </p:nvSpPr>
            <p:spPr>
              <a:xfrm rot="-945776">
                <a:off x="3822367" y="3224085"/>
                <a:ext cx="200701" cy="117505"/>
              </a:xfrm>
              <a:custGeom>
                <a:avLst/>
                <a:gdLst/>
                <a:ahLst/>
                <a:cxnLst/>
                <a:rect l="l" t="t" r="r" b="b"/>
                <a:pathLst>
                  <a:path w="200701" h="117505" extrusionOk="0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21" name="Google Shape;1021;p34"/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022" name="Google Shape;1022;p34"/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23" name="Google Shape;1023;p34"/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24" name="Google Shape;1024;p34"/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25" name="Google Shape;1025;p34"/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26" name="Google Shape;1026;p34"/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27" name="Google Shape;1027;p34"/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1028" name="Google Shape;1028;p34"/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/>
              <a:ahLst/>
              <a:cxnLst/>
              <a:rect l="l" t="t" r="r" b="b"/>
              <a:pathLst>
                <a:path w="248412" h="513448" extrusionOk="0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 rot="-189928" flipH="1">
              <a:off x="4608321" y="2230801"/>
              <a:ext cx="256260" cy="514816"/>
            </a:xfrm>
            <a:custGeom>
              <a:avLst/>
              <a:gdLst/>
              <a:ahLst/>
              <a:cxnLst/>
              <a:rect l="l" t="t" r="r" b="b"/>
              <a:pathLst>
                <a:path w="256260" h="514816" extrusionOk="0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1030" name="Google Shape;1030;p34"/>
            <p:cNvGrpSpPr/>
            <p:nvPr/>
          </p:nvGrpSpPr>
          <p:grpSpPr>
            <a:xfrm>
              <a:off x="2913071" y="3651832"/>
              <a:ext cx="497611" cy="823876"/>
              <a:chOff x="2913071" y="3651832"/>
              <a:chExt cx="497611" cy="823876"/>
            </a:xfrm>
          </p:grpSpPr>
          <p:sp>
            <p:nvSpPr>
              <p:cNvPr id="1031" name="Google Shape;1031;p34"/>
              <p:cNvSpPr/>
              <p:nvPr/>
            </p:nvSpPr>
            <p:spPr>
              <a:xfrm rot="5943786">
                <a:off x="3079291" y="3624599"/>
                <a:ext cx="258716" cy="367905"/>
              </a:xfrm>
              <a:custGeom>
                <a:avLst/>
                <a:gdLst/>
                <a:ahLst/>
                <a:cxnLst/>
                <a:rect l="l" t="t" r="r" b="b"/>
                <a:pathLst>
                  <a:path w="258716" h="367905" extrusionOk="0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32" name="Google Shape;1032;p34"/>
              <p:cNvSpPr/>
              <p:nvPr/>
            </p:nvSpPr>
            <p:spPr>
              <a:xfrm rot="5943786">
                <a:off x="3035036" y="3882501"/>
                <a:ext cx="252648" cy="375202"/>
              </a:xfrm>
              <a:custGeom>
                <a:avLst/>
                <a:gdLst/>
                <a:ahLst/>
                <a:cxnLst/>
                <a:rect l="l" t="t" r="r" b="b"/>
                <a:pathLst>
                  <a:path w="252648" h="375202" extrusionOk="0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33" name="Google Shape;1033;p34"/>
              <p:cNvSpPr/>
              <p:nvPr/>
            </p:nvSpPr>
            <p:spPr>
              <a:xfrm rot="5925211">
                <a:off x="2980527" y="4137646"/>
                <a:ext cx="262481" cy="361661"/>
              </a:xfrm>
              <a:custGeom>
                <a:avLst/>
                <a:gdLst/>
                <a:ahLst/>
                <a:cxnLst/>
                <a:rect l="l" t="t" r="r" b="b"/>
                <a:pathLst>
                  <a:path w="262481" h="361661" extrusionOk="0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34" name="Google Shape;1034;p34"/>
            <p:cNvGrpSpPr/>
            <p:nvPr/>
          </p:nvGrpSpPr>
          <p:grpSpPr>
            <a:xfrm flipH="1">
              <a:off x="4457810" y="3621988"/>
              <a:ext cx="494348" cy="799470"/>
              <a:chOff x="2911873" y="3649351"/>
              <a:chExt cx="494348" cy="799470"/>
            </a:xfrm>
          </p:grpSpPr>
          <p:sp>
            <p:nvSpPr>
              <p:cNvPr id="1035" name="Google Shape;1035;p34"/>
              <p:cNvSpPr/>
              <p:nvPr/>
            </p:nvSpPr>
            <p:spPr>
              <a:xfrm rot="6008731">
                <a:off x="3072915" y="3623564"/>
                <a:ext cx="257191" cy="369901"/>
              </a:xfrm>
              <a:custGeom>
                <a:avLst/>
                <a:gdLst/>
                <a:ahLst/>
                <a:cxnLst/>
                <a:rect l="l" t="t" r="r" b="b"/>
                <a:pathLst>
                  <a:path w="257191" h="369901" extrusionOk="0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36" name="Google Shape;1036;p34"/>
              <p:cNvSpPr/>
              <p:nvPr/>
            </p:nvSpPr>
            <p:spPr>
              <a:xfrm rot="5943786">
                <a:off x="3034421" y="3864208"/>
                <a:ext cx="246831" cy="370986"/>
              </a:xfrm>
              <a:custGeom>
                <a:avLst/>
                <a:gdLst/>
                <a:ahLst/>
                <a:cxnLst/>
                <a:rect l="l" t="t" r="r" b="b"/>
                <a:pathLst>
                  <a:path w="246831" h="370986" extrusionOk="0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37" name="Google Shape;1037;p34"/>
              <p:cNvSpPr/>
              <p:nvPr/>
            </p:nvSpPr>
            <p:spPr>
              <a:xfrm rot="5943786">
                <a:off x="2979999" y="4109763"/>
                <a:ext cx="262481" cy="361904"/>
              </a:xfrm>
              <a:custGeom>
                <a:avLst/>
                <a:gdLst/>
                <a:ahLst/>
                <a:cxnLst/>
                <a:rect l="l" t="t" r="r" b="b"/>
                <a:pathLst>
                  <a:path w="262481" h="361904" extrusionOk="0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38" name="Google Shape;1038;p34"/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039" name="Google Shape;1039;p34"/>
              <p:cNvCxnSpPr/>
              <p:nvPr/>
            </p:nvCxnSpPr>
            <p:spPr>
              <a:xfrm rot="10800000">
                <a:off x="3301660" y="3260980"/>
                <a:ext cx="144979" cy="4882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0" name="Google Shape;1040;p34"/>
              <p:cNvCxnSpPr/>
              <p:nvPr/>
            </p:nvCxnSpPr>
            <p:spPr>
              <a:xfrm rot="10800000">
                <a:off x="3240829" y="3377962"/>
                <a:ext cx="205810" cy="662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1" name="Google Shape;1041;p34"/>
              <p:cNvCxnSpPr/>
              <p:nvPr/>
            </p:nvCxnSpPr>
            <p:spPr>
              <a:xfrm flipH="1">
                <a:off x="3301661" y="3449391"/>
                <a:ext cx="150704" cy="50051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42" name="Google Shape;1042;p34"/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043" name="Google Shape;1043;p34"/>
              <p:cNvCxnSpPr/>
              <p:nvPr/>
            </p:nvCxnSpPr>
            <p:spPr>
              <a:xfrm rot="10800000">
                <a:off x="3301660" y="3260980"/>
                <a:ext cx="144979" cy="4882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4" name="Google Shape;1044;p34"/>
              <p:cNvCxnSpPr/>
              <p:nvPr/>
            </p:nvCxnSpPr>
            <p:spPr>
              <a:xfrm rot="10800000">
                <a:off x="3240829" y="3377962"/>
                <a:ext cx="205810" cy="662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5" name="Google Shape;1045;p34"/>
              <p:cNvCxnSpPr/>
              <p:nvPr/>
            </p:nvCxnSpPr>
            <p:spPr>
              <a:xfrm flipH="1">
                <a:off x="3301661" y="3449391"/>
                <a:ext cx="150704" cy="50051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046" name="Google Shape;1046;p34"/>
          <p:cNvGrpSpPr/>
          <p:nvPr/>
        </p:nvGrpSpPr>
        <p:grpSpPr>
          <a:xfrm>
            <a:off x="10410825" y="395661"/>
            <a:ext cx="609600" cy="369213"/>
            <a:chOff x="10064221" y="340022"/>
            <a:chExt cx="609600" cy="369213"/>
          </a:xfrm>
        </p:grpSpPr>
        <p:cxnSp>
          <p:nvCxnSpPr>
            <p:cNvPr id="1047" name="Google Shape;1047;p34"/>
            <p:cNvCxnSpPr/>
            <p:nvPr/>
          </p:nvCxnSpPr>
          <p:spPr>
            <a:xfrm rot="10800000">
              <a:off x="10371495" y="340022"/>
              <a:ext cx="0" cy="322014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8" name="Google Shape;1048;p34"/>
            <p:cNvCxnSpPr/>
            <p:nvPr/>
          </p:nvCxnSpPr>
          <p:spPr>
            <a:xfrm rot="10800000">
              <a:off x="10064221" y="458711"/>
              <a:ext cx="139630" cy="250524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9" name="Google Shape;1049;p34"/>
            <p:cNvCxnSpPr/>
            <p:nvPr/>
          </p:nvCxnSpPr>
          <p:spPr>
            <a:xfrm rot="10800000" flipH="1">
              <a:off x="10535122" y="430136"/>
              <a:ext cx="138699" cy="269489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50" name="Google Shape;1050;p34"/>
          <p:cNvGrpSpPr/>
          <p:nvPr/>
        </p:nvGrpSpPr>
        <p:grpSpPr>
          <a:xfrm rot="3448582">
            <a:off x="2755056" y="532535"/>
            <a:ext cx="609600" cy="369213"/>
            <a:chOff x="10064221" y="340022"/>
            <a:chExt cx="609600" cy="369213"/>
          </a:xfrm>
        </p:grpSpPr>
        <p:cxnSp>
          <p:nvCxnSpPr>
            <p:cNvPr id="1051" name="Google Shape;1051;p34"/>
            <p:cNvCxnSpPr/>
            <p:nvPr/>
          </p:nvCxnSpPr>
          <p:spPr>
            <a:xfrm rot="10800000">
              <a:off x="10371495" y="340022"/>
              <a:ext cx="0" cy="322014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2" name="Google Shape;1052;p34"/>
            <p:cNvCxnSpPr/>
            <p:nvPr/>
          </p:nvCxnSpPr>
          <p:spPr>
            <a:xfrm rot="10800000">
              <a:off x="10064221" y="458711"/>
              <a:ext cx="139630" cy="250524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3" name="Google Shape;1053;p34"/>
            <p:cNvCxnSpPr/>
            <p:nvPr/>
          </p:nvCxnSpPr>
          <p:spPr>
            <a:xfrm rot="10800000" flipH="1">
              <a:off x="10535122" y="430136"/>
              <a:ext cx="138699" cy="269489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54" name="Google Shape;1054;p34"/>
          <p:cNvSpPr/>
          <p:nvPr/>
        </p:nvSpPr>
        <p:spPr>
          <a:xfrm rot="-925066" flipH="1">
            <a:off x="6701346" y="2586502"/>
            <a:ext cx="4929161" cy="3231594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4D8047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55" name="Google Shape;1055;p34"/>
          <p:cNvSpPr/>
          <p:nvPr/>
        </p:nvSpPr>
        <p:spPr>
          <a:xfrm rot="925066">
            <a:off x="595045" y="2617881"/>
            <a:ext cx="4929161" cy="3231594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4D8047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56" name="Google Shape;1056;p34"/>
          <p:cNvSpPr/>
          <p:nvPr/>
        </p:nvSpPr>
        <p:spPr>
          <a:xfrm rot="-925066" flipH="1">
            <a:off x="8209264" y="1782158"/>
            <a:ext cx="4929161" cy="3231594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8CAD66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57" name="Google Shape;1057;p34"/>
          <p:cNvSpPr/>
          <p:nvPr/>
        </p:nvSpPr>
        <p:spPr>
          <a:xfrm rot="925066">
            <a:off x="-946423" y="1813202"/>
            <a:ext cx="4929161" cy="3231594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8CAD66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58" name="Google Shape;1058;p34"/>
          <p:cNvSpPr/>
          <p:nvPr/>
        </p:nvSpPr>
        <p:spPr>
          <a:xfrm>
            <a:off x="0" y="4363656"/>
            <a:ext cx="12192000" cy="2494343"/>
          </a:xfrm>
          <a:prstGeom prst="rect">
            <a:avLst/>
          </a:prstGeom>
          <a:solidFill>
            <a:srgbClr val="A06A3E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059" name="Google Shape;1059;p34"/>
          <p:cNvGrpSpPr/>
          <p:nvPr/>
        </p:nvGrpSpPr>
        <p:grpSpPr>
          <a:xfrm>
            <a:off x="116889" y="1923993"/>
            <a:ext cx="3276169" cy="724960"/>
            <a:chOff x="116889" y="1923993"/>
            <a:chExt cx="3276169" cy="724960"/>
          </a:xfrm>
        </p:grpSpPr>
        <p:grpSp>
          <p:nvGrpSpPr>
            <p:cNvPr id="1060" name="Google Shape;1060;p34"/>
            <p:cNvGrpSpPr/>
            <p:nvPr/>
          </p:nvGrpSpPr>
          <p:grpSpPr>
            <a:xfrm>
              <a:off x="1297474" y="2027396"/>
              <a:ext cx="383810" cy="329745"/>
              <a:chOff x="3730718" y="705949"/>
              <a:chExt cx="1993076" cy="1624075"/>
            </a:xfrm>
          </p:grpSpPr>
          <p:sp>
            <p:nvSpPr>
              <p:cNvPr id="1061" name="Google Shape;1061;p34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EC3D4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62" name="Google Shape;1062;p34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63" name="Google Shape;1063;p34"/>
            <p:cNvGrpSpPr/>
            <p:nvPr/>
          </p:nvGrpSpPr>
          <p:grpSpPr>
            <a:xfrm>
              <a:off x="2189973" y="2105231"/>
              <a:ext cx="341965" cy="331030"/>
              <a:chOff x="3730718" y="705949"/>
              <a:chExt cx="1993076" cy="1624075"/>
            </a:xfrm>
          </p:grpSpPr>
          <p:sp>
            <p:nvSpPr>
              <p:cNvPr id="1064" name="Google Shape;1064;p34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AA2B9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65" name="Google Shape;1065;p34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66" name="Google Shape;1066;p34"/>
            <p:cNvGrpSpPr/>
            <p:nvPr/>
          </p:nvGrpSpPr>
          <p:grpSpPr>
            <a:xfrm>
              <a:off x="116889" y="1923993"/>
              <a:ext cx="531032" cy="465646"/>
              <a:chOff x="3730718" y="705949"/>
              <a:chExt cx="1993076" cy="1624075"/>
            </a:xfrm>
          </p:grpSpPr>
          <p:sp>
            <p:nvSpPr>
              <p:cNvPr id="1067" name="Google Shape;1067;p34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68" name="Google Shape;1068;p34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69" name="Google Shape;1069;p34"/>
            <p:cNvGrpSpPr/>
            <p:nvPr/>
          </p:nvGrpSpPr>
          <p:grpSpPr>
            <a:xfrm>
              <a:off x="3051093" y="2331437"/>
              <a:ext cx="341965" cy="317516"/>
              <a:chOff x="3730718" y="705949"/>
              <a:chExt cx="1993076" cy="1624075"/>
            </a:xfrm>
          </p:grpSpPr>
          <p:sp>
            <p:nvSpPr>
              <p:cNvPr id="1070" name="Google Shape;1070;p34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71" name="Google Shape;1071;p34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1072" name="Google Shape;1072;p34"/>
          <p:cNvGrpSpPr/>
          <p:nvPr/>
        </p:nvGrpSpPr>
        <p:grpSpPr>
          <a:xfrm flipH="1">
            <a:off x="8798942" y="1951589"/>
            <a:ext cx="3276169" cy="724960"/>
            <a:chOff x="116889" y="1923993"/>
            <a:chExt cx="3276169" cy="724960"/>
          </a:xfrm>
        </p:grpSpPr>
        <p:grpSp>
          <p:nvGrpSpPr>
            <p:cNvPr id="1073" name="Google Shape;1073;p34"/>
            <p:cNvGrpSpPr/>
            <p:nvPr/>
          </p:nvGrpSpPr>
          <p:grpSpPr>
            <a:xfrm>
              <a:off x="1297474" y="2027396"/>
              <a:ext cx="383810" cy="329745"/>
              <a:chOff x="3730718" y="705949"/>
              <a:chExt cx="1993076" cy="1624075"/>
            </a:xfrm>
          </p:grpSpPr>
          <p:sp>
            <p:nvSpPr>
              <p:cNvPr id="1074" name="Google Shape;1074;p34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EC3D4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75" name="Google Shape;1075;p34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76" name="Google Shape;1076;p34"/>
            <p:cNvGrpSpPr/>
            <p:nvPr/>
          </p:nvGrpSpPr>
          <p:grpSpPr>
            <a:xfrm>
              <a:off x="2189973" y="2105231"/>
              <a:ext cx="341965" cy="331030"/>
              <a:chOff x="3730718" y="705949"/>
              <a:chExt cx="1993076" cy="1624075"/>
            </a:xfrm>
          </p:grpSpPr>
          <p:sp>
            <p:nvSpPr>
              <p:cNvPr id="1077" name="Google Shape;1077;p34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AA2B9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78" name="Google Shape;1078;p34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79" name="Google Shape;1079;p34"/>
            <p:cNvGrpSpPr/>
            <p:nvPr/>
          </p:nvGrpSpPr>
          <p:grpSpPr>
            <a:xfrm>
              <a:off x="116889" y="1923993"/>
              <a:ext cx="531032" cy="465646"/>
              <a:chOff x="3730718" y="705949"/>
              <a:chExt cx="1993076" cy="1624075"/>
            </a:xfrm>
          </p:grpSpPr>
          <p:sp>
            <p:nvSpPr>
              <p:cNvPr id="1080" name="Google Shape;1080;p34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81" name="Google Shape;1081;p34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82" name="Google Shape;1082;p34"/>
            <p:cNvGrpSpPr/>
            <p:nvPr/>
          </p:nvGrpSpPr>
          <p:grpSpPr>
            <a:xfrm>
              <a:off x="3051093" y="2331437"/>
              <a:ext cx="341965" cy="317516"/>
              <a:chOff x="3730718" y="705949"/>
              <a:chExt cx="1993076" cy="1624075"/>
            </a:xfrm>
          </p:grpSpPr>
          <p:sp>
            <p:nvSpPr>
              <p:cNvPr id="1083" name="Google Shape;1083;p34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84" name="Google Shape;1084;p34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1085" name="Google Shape;1085;p34"/>
          <p:cNvGrpSpPr/>
          <p:nvPr/>
        </p:nvGrpSpPr>
        <p:grpSpPr>
          <a:xfrm>
            <a:off x="4110610" y="3225289"/>
            <a:ext cx="4010578" cy="948234"/>
            <a:chOff x="4110610" y="3225289"/>
            <a:chExt cx="4010578" cy="948234"/>
          </a:xfrm>
        </p:grpSpPr>
        <p:grpSp>
          <p:nvGrpSpPr>
            <p:cNvPr id="1086" name="Google Shape;1086;p34"/>
            <p:cNvGrpSpPr/>
            <p:nvPr/>
          </p:nvGrpSpPr>
          <p:grpSpPr>
            <a:xfrm>
              <a:off x="4110610" y="3295621"/>
              <a:ext cx="655771" cy="877902"/>
              <a:chOff x="4110610" y="3295621"/>
              <a:chExt cx="655771" cy="877902"/>
            </a:xfrm>
          </p:grpSpPr>
          <p:grpSp>
            <p:nvGrpSpPr>
              <p:cNvPr id="1087" name="Google Shape;1087;p34"/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</p:grpSpPr>
            <p:sp>
              <p:nvSpPr>
                <p:cNvPr id="1088" name="Google Shape;1088;p34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089" name="Google Shape;1089;p34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1090" name="Google Shape;1090;p34"/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</p:grpSpPr>
            <p:sp>
              <p:nvSpPr>
                <p:cNvPr id="1091" name="Google Shape;1091;p34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092" name="Google Shape;1092;p34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  <p:grpSp>
          <p:nvGrpSpPr>
            <p:cNvPr id="1093" name="Google Shape;1093;p34"/>
            <p:cNvGrpSpPr/>
            <p:nvPr/>
          </p:nvGrpSpPr>
          <p:grpSpPr>
            <a:xfrm>
              <a:off x="7757190" y="3225289"/>
              <a:ext cx="363998" cy="336901"/>
              <a:chOff x="3730718" y="705949"/>
              <a:chExt cx="1993076" cy="1624075"/>
            </a:xfrm>
          </p:grpSpPr>
          <p:sp>
            <p:nvSpPr>
              <p:cNvPr id="1094" name="Google Shape;1094;p34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95" name="Google Shape;1095;p34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96" name="Google Shape;1096;p34"/>
            <p:cNvGrpSpPr/>
            <p:nvPr/>
          </p:nvGrpSpPr>
          <p:grpSpPr>
            <a:xfrm>
              <a:off x="7419582" y="3791806"/>
              <a:ext cx="341965" cy="317516"/>
              <a:chOff x="3730718" y="705949"/>
              <a:chExt cx="1993076" cy="1624075"/>
            </a:xfrm>
          </p:grpSpPr>
          <p:sp>
            <p:nvSpPr>
              <p:cNvPr id="1097" name="Google Shape;1097;p34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098" name="Google Shape;1098;p34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sp>
        <p:nvSpPr>
          <p:cNvPr id="1099" name="Google Shape;1099;p34"/>
          <p:cNvSpPr txBox="1">
            <a:spLocks noGrp="1"/>
          </p:cNvSpPr>
          <p:nvPr>
            <p:ph type="body" idx="1"/>
          </p:nvPr>
        </p:nvSpPr>
        <p:spPr>
          <a:xfrm>
            <a:off x="260916" y="2814859"/>
            <a:ext cx="2986733" cy="128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0" name="Google Shape;1100;p34"/>
          <p:cNvSpPr txBox="1">
            <a:spLocks noGrp="1"/>
          </p:cNvSpPr>
          <p:nvPr>
            <p:ph type="body" idx="2"/>
          </p:nvPr>
        </p:nvSpPr>
        <p:spPr>
          <a:xfrm>
            <a:off x="8867098" y="2774538"/>
            <a:ext cx="2986733" cy="128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1" name="Google Shape;1101;p34"/>
          <p:cNvSpPr txBox="1">
            <a:spLocks noGrp="1"/>
          </p:cNvSpPr>
          <p:nvPr>
            <p:ph type="body" idx="3"/>
          </p:nvPr>
        </p:nvSpPr>
        <p:spPr>
          <a:xfrm>
            <a:off x="273093" y="4703185"/>
            <a:ext cx="4110153" cy="10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E289"/>
              </a:buClr>
              <a:buSzPts val="1600"/>
              <a:buNone/>
              <a:defRPr sz="1600">
                <a:solidFill>
                  <a:srgbClr val="ECE289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2" name="Google Shape;1102;p34"/>
          <p:cNvSpPr txBox="1">
            <a:spLocks noGrp="1"/>
          </p:cNvSpPr>
          <p:nvPr>
            <p:ph type="body" idx="4"/>
          </p:nvPr>
        </p:nvSpPr>
        <p:spPr>
          <a:xfrm>
            <a:off x="7784310" y="4691592"/>
            <a:ext cx="4110153" cy="10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E289"/>
              </a:buClr>
              <a:buSzPts val="1600"/>
              <a:buNone/>
              <a:defRPr sz="1600">
                <a:solidFill>
                  <a:srgbClr val="ECE289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เค้าโครงแบบกำหนดเอง">
  <p:cSld name="1_เค้าโครงแบบกำหนดเอง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07" name="Google Shape;1107;p35"/>
          <p:cNvGrpSpPr/>
          <p:nvPr/>
        </p:nvGrpSpPr>
        <p:grpSpPr>
          <a:xfrm flipH="1">
            <a:off x="7240859" y="2882127"/>
            <a:ext cx="1250465" cy="813416"/>
            <a:chOff x="28214" y="967908"/>
            <a:chExt cx="1250465" cy="813416"/>
          </a:xfrm>
        </p:grpSpPr>
        <p:cxnSp>
          <p:nvCxnSpPr>
            <p:cNvPr id="1108" name="Google Shape;1108;p35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9" name="Google Shape;1109;p35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0" name="Google Shape;1110;p35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1" name="Google Shape;1111;p35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2" name="Google Shape;1112;p35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3" name="Google Shape;1113;p35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4" name="Google Shape;1114;p35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15" name="Google Shape;1115;p35"/>
          <p:cNvGrpSpPr/>
          <p:nvPr/>
        </p:nvGrpSpPr>
        <p:grpSpPr>
          <a:xfrm>
            <a:off x="7100221" y="-23195"/>
            <a:ext cx="1250465" cy="813416"/>
            <a:chOff x="28214" y="967908"/>
            <a:chExt cx="1250465" cy="813416"/>
          </a:xfrm>
        </p:grpSpPr>
        <p:cxnSp>
          <p:nvCxnSpPr>
            <p:cNvPr id="1116" name="Google Shape;1116;p35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7" name="Google Shape;1117;p35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8" name="Google Shape;1118;p35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9" name="Google Shape;1119;p35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0" name="Google Shape;1120;p35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1" name="Google Shape;1121;p35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2" name="Google Shape;1122;p35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23" name="Google Shape;1123;p35"/>
          <p:cNvGrpSpPr/>
          <p:nvPr/>
        </p:nvGrpSpPr>
        <p:grpSpPr>
          <a:xfrm>
            <a:off x="241146" y="3976322"/>
            <a:ext cx="1101156" cy="1150968"/>
            <a:chOff x="1752751" y="749874"/>
            <a:chExt cx="1101156" cy="1150968"/>
          </a:xfrm>
        </p:grpSpPr>
        <p:cxnSp>
          <p:nvCxnSpPr>
            <p:cNvPr id="1124" name="Google Shape;1124;p35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5" name="Google Shape;1125;p35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6" name="Google Shape;1126;p35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7" name="Google Shape;1127;p35"/>
            <p:cNvCxnSpPr/>
            <p:nvPr/>
          </p:nvCxnSpPr>
          <p:spPr>
            <a:xfrm>
              <a:off x="2497246" y="1619134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8" name="Google Shape;1128;p35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9" name="Google Shape;1129;p35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0" name="Google Shape;1130;p35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1" name="Google Shape;1131;p35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32" name="Google Shape;1132;p35"/>
          <p:cNvGrpSpPr/>
          <p:nvPr/>
        </p:nvGrpSpPr>
        <p:grpSpPr>
          <a:xfrm>
            <a:off x="3488131" y="3171321"/>
            <a:ext cx="1250465" cy="813416"/>
            <a:chOff x="28214" y="967908"/>
            <a:chExt cx="1250465" cy="813416"/>
          </a:xfrm>
        </p:grpSpPr>
        <p:cxnSp>
          <p:nvCxnSpPr>
            <p:cNvPr id="1133" name="Google Shape;1133;p35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4" name="Google Shape;1134;p35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5" name="Google Shape;1135;p35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6" name="Google Shape;1136;p35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7" name="Google Shape;1137;p35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8" name="Google Shape;1138;p35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9" name="Google Shape;1139;p35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40" name="Google Shape;1140;p35"/>
          <p:cNvGrpSpPr/>
          <p:nvPr/>
        </p:nvGrpSpPr>
        <p:grpSpPr>
          <a:xfrm flipH="1">
            <a:off x="-164898" y="-590954"/>
            <a:ext cx="1250465" cy="813416"/>
            <a:chOff x="28214" y="967908"/>
            <a:chExt cx="1250465" cy="813416"/>
          </a:xfrm>
        </p:grpSpPr>
        <p:cxnSp>
          <p:nvCxnSpPr>
            <p:cNvPr id="1141" name="Google Shape;1141;p35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2" name="Google Shape;1142;p35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3" name="Google Shape;1143;p35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4" name="Google Shape;1144;p35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5" name="Google Shape;1145;p35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6" name="Google Shape;1146;p35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7" name="Google Shape;1147;p35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48" name="Google Shape;1148;p35"/>
          <p:cNvGrpSpPr/>
          <p:nvPr/>
        </p:nvGrpSpPr>
        <p:grpSpPr>
          <a:xfrm>
            <a:off x="0" y="5093026"/>
            <a:ext cx="12192000" cy="1745106"/>
            <a:chOff x="0" y="5038725"/>
            <a:chExt cx="12192000" cy="1819273"/>
          </a:xfrm>
        </p:grpSpPr>
        <p:sp>
          <p:nvSpPr>
            <p:cNvPr id="1149" name="Google Shape;1149;p35"/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1150" name="Google Shape;1150;p35"/>
            <p:cNvCxnSpPr/>
            <p:nvPr/>
          </p:nvCxnSpPr>
          <p:spPr>
            <a:xfrm>
              <a:off x="0" y="5516880"/>
              <a:ext cx="555474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1" name="Google Shape;1151;p35"/>
            <p:cNvCxnSpPr/>
            <p:nvPr/>
          </p:nvCxnSpPr>
          <p:spPr>
            <a:xfrm>
              <a:off x="6395321" y="5516880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2" name="Google Shape;1152;p35"/>
            <p:cNvCxnSpPr/>
            <p:nvPr/>
          </p:nvCxnSpPr>
          <p:spPr>
            <a:xfrm>
              <a:off x="5481656" y="5948361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3" name="Google Shape;1153;p35"/>
            <p:cNvCxnSpPr/>
            <p:nvPr/>
          </p:nvCxnSpPr>
          <p:spPr>
            <a:xfrm rot="10800000" flipH="1">
              <a:off x="387644" y="6068639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4" name="Google Shape;1154;p35"/>
            <p:cNvCxnSpPr/>
            <p:nvPr/>
          </p:nvCxnSpPr>
          <p:spPr>
            <a:xfrm rot="10800000" flipH="1">
              <a:off x="8114463" y="6459152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5" name="Google Shape;1155;p35"/>
            <p:cNvCxnSpPr/>
            <p:nvPr/>
          </p:nvCxnSpPr>
          <p:spPr>
            <a:xfrm rot="10800000" flipH="1">
              <a:off x="9244249" y="5570878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6" name="Google Shape;1156;p35"/>
            <p:cNvCxnSpPr/>
            <p:nvPr/>
          </p:nvCxnSpPr>
          <p:spPr>
            <a:xfrm>
              <a:off x="3775148" y="6459152"/>
              <a:ext cx="114049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7" name="Google Shape;1157;p35"/>
            <p:cNvCxnSpPr/>
            <p:nvPr/>
          </p:nvCxnSpPr>
          <p:spPr>
            <a:xfrm>
              <a:off x="8097263" y="5948361"/>
              <a:ext cx="4318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58" name="Google Shape;1158;p35"/>
          <p:cNvGrpSpPr/>
          <p:nvPr/>
        </p:nvGrpSpPr>
        <p:grpSpPr>
          <a:xfrm>
            <a:off x="7575007" y="1511393"/>
            <a:ext cx="4628280" cy="4081289"/>
            <a:chOff x="7563720" y="998556"/>
            <a:chExt cx="4628280" cy="4081289"/>
          </a:xfrm>
        </p:grpSpPr>
        <p:grpSp>
          <p:nvGrpSpPr>
            <p:cNvPr id="1159" name="Google Shape;1159;p35"/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1160" name="Google Shape;1160;p35"/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161" name="Google Shape;1161;p35"/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162" name="Google Shape;1162;p35"/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163" name="Google Shape;1163;p35"/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1164" name="Google Shape;1164;p35"/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165" name="Google Shape;1165;p35"/>
          <p:cNvGrpSpPr/>
          <p:nvPr/>
        </p:nvGrpSpPr>
        <p:grpSpPr>
          <a:xfrm>
            <a:off x="7674178" y="-341096"/>
            <a:ext cx="4662969" cy="1875851"/>
            <a:chOff x="7674178" y="-341096"/>
            <a:chExt cx="4662969" cy="1875851"/>
          </a:xfrm>
        </p:grpSpPr>
        <p:sp>
          <p:nvSpPr>
            <p:cNvPr id="1166" name="Google Shape;1166;p35"/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1168" name="Google Shape;1168;p35"/>
            <p:cNvCxnSpPr>
              <a:stCxn id="1167" idx="0"/>
              <a:endCxn id="1167" idx="2"/>
            </p:cNvCxnSpPr>
            <p:nvPr/>
          </p:nvCxnSpPr>
          <p:spPr>
            <a:xfrm>
              <a:off x="9980327" y="-23194"/>
              <a:ext cx="0" cy="10713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9" name="Google Shape;1169;p35"/>
            <p:cNvCxnSpPr/>
            <p:nvPr/>
          </p:nvCxnSpPr>
          <p:spPr>
            <a:xfrm rot="10800000" flipH="1">
              <a:off x="8656527" y="202397"/>
              <a:ext cx="712234" cy="561532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0" name="Google Shape;1170;p35"/>
            <p:cNvCxnSpPr/>
            <p:nvPr/>
          </p:nvCxnSpPr>
          <p:spPr>
            <a:xfrm rot="10800000" flipH="1">
              <a:off x="9114911" y="420097"/>
              <a:ext cx="403241" cy="321518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71" name="Google Shape;1171;p35"/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</p:grpSpPr>
          <p:sp>
            <p:nvSpPr>
              <p:cNvPr id="1172" name="Google Shape;1172;p35"/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/>
                <a:ahLst/>
                <a:cxnLst/>
                <a:rect l="l" t="t" r="r" b="b"/>
                <a:pathLst>
                  <a:path w="580001" h="1597251" extrusionOk="0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solidFill>
                <a:srgbClr val="FDE85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173" name="Google Shape;1173;p35"/>
              <p:cNvCxnSpPr/>
              <p:nvPr/>
            </p:nvCxnSpPr>
            <p:spPr>
              <a:xfrm>
                <a:off x="6369507" y="341000"/>
                <a:ext cx="26934" cy="1289394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35"/>
              <p:cNvCxnSpPr/>
              <p:nvPr/>
            </p:nvCxnSpPr>
            <p:spPr>
              <a:xfrm>
                <a:off x="6581002" y="341000"/>
                <a:ext cx="13358" cy="127462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1175" name="Google Shape;1175;p35"/>
            <p:cNvCxnSpPr/>
            <p:nvPr/>
          </p:nvCxnSpPr>
          <p:spPr>
            <a:xfrm rot="10800000" flipH="1">
              <a:off x="10323691" y="204778"/>
              <a:ext cx="712234" cy="561532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6" name="Google Shape;1176;p35"/>
            <p:cNvCxnSpPr/>
            <p:nvPr/>
          </p:nvCxnSpPr>
          <p:spPr>
            <a:xfrm rot="10800000" flipH="1">
              <a:off x="10782075" y="422478"/>
              <a:ext cx="403241" cy="321518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77" name="Google Shape;1177;p35"/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</p:grpSpPr>
          <p:sp>
            <p:nvSpPr>
              <p:cNvPr id="1178" name="Google Shape;1178;p35"/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/>
                <a:ahLst/>
                <a:cxnLst/>
                <a:rect l="l" t="t" r="r" b="b"/>
                <a:pathLst>
                  <a:path w="580001" h="1597251" extrusionOk="0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solidFill>
                <a:srgbClr val="FDE85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179" name="Google Shape;1179;p35"/>
              <p:cNvCxnSpPr/>
              <p:nvPr/>
            </p:nvCxnSpPr>
            <p:spPr>
              <a:xfrm>
                <a:off x="6369507" y="341000"/>
                <a:ext cx="26934" cy="1289394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35"/>
              <p:cNvCxnSpPr/>
              <p:nvPr/>
            </p:nvCxnSpPr>
            <p:spPr>
              <a:xfrm>
                <a:off x="6581002" y="341000"/>
                <a:ext cx="13358" cy="127462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81" name="Google Shape;1181;p35"/>
          <p:cNvSpPr txBox="1">
            <a:spLocks noGrp="1"/>
          </p:cNvSpPr>
          <p:nvPr>
            <p:ph type="body" idx="1"/>
          </p:nvPr>
        </p:nvSpPr>
        <p:spPr>
          <a:xfrm>
            <a:off x="438925" y="821366"/>
            <a:ext cx="3060843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2" name="Google Shape;1182;p35"/>
          <p:cNvSpPr txBox="1">
            <a:spLocks noGrp="1"/>
          </p:cNvSpPr>
          <p:nvPr>
            <p:ph type="body" idx="2"/>
          </p:nvPr>
        </p:nvSpPr>
        <p:spPr>
          <a:xfrm>
            <a:off x="3843131" y="485544"/>
            <a:ext cx="3060843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3" name="Google Shape;1183;p35"/>
          <p:cNvSpPr txBox="1">
            <a:spLocks noGrp="1"/>
          </p:cNvSpPr>
          <p:nvPr>
            <p:ph type="body" idx="3"/>
          </p:nvPr>
        </p:nvSpPr>
        <p:spPr>
          <a:xfrm>
            <a:off x="1085567" y="1884353"/>
            <a:ext cx="1807425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5400"/>
              <a:buNone/>
              <a:defRPr sz="5400" b="0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4" name="Google Shape;1184;p35"/>
          <p:cNvSpPr txBox="1">
            <a:spLocks noGrp="1"/>
          </p:cNvSpPr>
          <p:nvPr>
            <p:ph type="body" idx="4"/>
          </p:nvPr>
        </p:nvSpPr>
        <p:spPr>
          <a:xfrm>
            <a:off x="4479852" y="1560165"/>
            <a:ext cx="1807425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5400"/>
              <a:buNone/>
              <a:defRPr sz="5400" b="0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5" name="Google Shape;1185;p35"/>
          <p:cNvSpPr txBox="1">
            <a:spLocks noGrp="1"/>
          </p:cNvSpPr>
          <p:nvPr>
            <p:ph type="body" idx="5"/>
          </p:nvPr>
        </p:nvSpPr>
        <p:spPr>
          <a:xfrm>
            <a:off x="7869928" y="2477787"/>
            <a:ext cx="4013979" cy="184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E289"/>
              </a:buClr>
              <a:buSzPts val="1600"/>
              <a:buNone/>
              <a:defRPr sz="1600">
                <a:solidFill>
                  <a:srgbClr val="ECE289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เค้าโครงแบบกำหนดเอง">
  <p:cSld name="2_เค้าโครงแบบกำหนดเอง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8" name="Google Shape;118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90" name="Google Shape;1190;p36"/>
          <p:cNvGrpSpPr/>
          <p:nvPr/>
        </p:nvGrpSpPr>
        <p:grpSpPr>
          <a:xfrm>
            <a:off x="-57176" y="2926087"/>
            <a:ext cx="12319629" cy="3951657"/>
            <a:chOff x="-57176" y="2933595"/>
            <a:chExt cx="12319629" cy="3951657"/>
          </a:xfrm>
        </p:grpSpPr>
        <p:sp>
          <p:nvSpPr>
            <p:cNvPr id="1191" name="Google Shape;1191;p36"/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/>
              <a:ahLst/>
              <a:cxnLst/>
              <a:rect l="l" t="t" r="r" b="b"/>
              <a:pathLst>
                <a:path w="12319629" h="5038271" extrusionOk="0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 rot="1072314">
              <a:off x="2695317" y="3706872"/>
              <a:ext cx="843280" cy="330327"/>
            </a:xfrm>
            <a:custGeom>
              <a:avLst/>
              <a:gdLst/>
              <a:ahLst/>
              <a:cxnLst/>
              <a:rect l="l" t="t" r="r" b="b"/>
              <a:pathLst>
                <a:path w="843280" h="330327" extrusionOk="0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/>
              <a:ahLst/>
              <a:cxnLst/>
              <a:rect l="l" t="t" r="r" b="b"/>
              <a:pathLst>
                <a:path w="1097280" h="294690" extrusionOk="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1194" name="Google Shape;1194;p36"/>
          <p:cNvSpPr txBox="1">
            <a:spLocks noGrp="1"/>
          </p:cNvSpPr>
          <p:nvPr>
            <p:ph type="title"/>
          </p:nvPr>
        </p:nvSpPr>
        <p:spPr>
          <a:xfrm>
            <a:off x="4957335" y="394180"/>
            <a:ext cx="26034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000"/>
              <a:buFont typeface="Itim"/>
              <a:buNone/>
              <a:defRPr sz="40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36"/>
          <p:cNvSpPr txBox="1">
            <a:spLocks noGrp="1"/>
          </p:cNvSpPr>
          <p:nvPr>
            <p:ph type="body" idx="1"/>
          </p:nvPr>
        </p:nvSpPr>
        <p:spPr>
          <a:xfrm>
            <a:off x="605889" y="4236253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6" name="Google Shape;1196;p36"/>
          <p:cNvSpPr txBox="1">
            <a:spLocks noGrp="1"/>
          </p:cNvSpPr>
          <p:nvPr>
            <p:ph type="body" idx="2"/>
          </p:nvPr>
        </p:nvSpPr>
        <p:spPr>
          <a:xfrm>
            <a:off x="153307" y="4868299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7" name="Google Shape;1197;p36"/>
          <p:cNvSpPr txBox="1">
            <a:spLocks noGrp="1"/>
          </p:cNvSpPr>
          <p:nvPr>
            <p:ph type="body" idx="3"/>
          </p:nvPr>
        </p:nvSpPr>
        <p:spPr>
          <a:xfrm>
            <a:off x="3604174" y="4466221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8" name="Google Shape;1198;p36"/>
          <p:cNvSpPr txBox="1">
            <a:spLocks noGrp="1"/>
          </p:cNvSpPr>
          <p:nvPr>
            <p:ph type="body" idx="4"/>
          </p:nvPr>
        </p:nvSpPr>
        <p:spPr>
          <a:xfrm>
            <a:off x="3151592" y="5098267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9" name="Google Shape;1199;p36"/>
          <p:cNvSpPr txBox="1">
            <a:spLocks noGrp="1"/>
          </p:cNvSpPr>
          <p:nvPr>
            <p:ph type="body" idx="5"/>
          </p:nvPr>
        </p:nvSpPr>
        <p:spPr>
          <a:xfrm>
            <a:off x="6592014" y="4269877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0" name="Google Shape;1200;p36"/>
          <p:cNvSpPr txBox="1">
            <a:spLocks noGrp="1"/>
          </p:cNvSpPr>
          <p:nvPr>
            <p:ph type="body" idx="6"/>
          </p:nvPr>
        </p:nvSpPr>
        <p:spPr>
          <a:xfrm>
            <a:off x="6139432" y="4901923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1" name="Google Shape;1201;p36"/>
          <p:cNvSpPr txBox="1">
            <a:spLocks noGrp="1"/>
          </p:cNvSpPr>
          <p:nvPr>
            <p:ph type="body" idx="7"/>
          </p:nvPr>
        </p:nvSpPr>
        <p:spPr>
          <a:xfrm>
            <a:off x="9594228" y="4230668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2" name="Google Shape;1202;p36"/>
          <p:cNvSpPr txBox="1">
            <a:spLocks noGrp="1"/>
          </p:cNvSpPr>
          <p:nvPr>
            <p:ph type="body" idx="8"/>
          </p:nvPr>
        </p:nvSpPr>
        <p:spPr>
          <a:xfrm>
            <a:off x="9141646" y="4862714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03" name="Google Shape;1203;p36"/>
          <p:cNvGrpSpPr/>
          <p:nvPr/>
        </p:nvGrpSpPr>
        <p:grpSpPr>
          <a:xfrm>
            <a:off x="-57176" y="1604626"/>
            <a:ext cx="12258668" cy="2741995"/>
            <a:chOff x="-33334" y="1369839"/>
            <a:chExt cx="12258668" cy="2741995"/>
          </a:xfrm>
        </p:grpSpPr>
        <p:grpSp>
          <p:nvGrpSpPr>
            <p:cNvPr id="1204" name="Google Shape;1204;p36"/>
            <p:cNvGrpSpPr/>
            <p:nvPr/>
          </p:nvGrpSpPr>
          <p:grpSpPr>
            <a:xfrm>
              <a:off x="-33334" y="1369839"/>
              <a:ext cx="12258668" cy="2741995"/>
              <a:chOff x="-33334" y="1369839"/>
              <a:chExt cx="12258668" cy="2741995"/>
            </a:xfrm>
          </p:grpSpPr>
          <p:sp>
            <p:nvSpPr>
              <p:cNvPr id="1205" name="Google Shape;1205;p36"/>
              <p:cNvSpPr/>
              <p:nvPr/>
            </p:nvSpPr>
            <p:spPr>
              <a:xfrm>
                <a:off x="-33334" y="1369839"/>
                <a:ext cx="12258668" cy="1014589"/>
              </a:xfrm>
              <a:custGeom>
                <a:avLst/>
                <a:gdLst/>
                <a:ahLst/>
                <a:cxnLst/>
                <a:rect l="l" t="t" r="r" b="b"/>
                <a:pathLst>
                  <a:path w="12211050" h="1014589" extrusionOk="0">
                    <a:moveTo>
                      <a:pt x="0" y="9525"/>
                    </a:moveTo>
                    <a:cubicBezTo>
                      <a:pt x="1208087" y="512762"/>
                      <a:pt x="2495550" y="804863"/>
                      <a:pt x="4124325" y="942975"/>
                    </a:cubicBezTo>
                    <a:cubicBezTo>
                      <a:pt x="5753100" y="1081088"/>
                      <a:pt x="8345487" y="1004888"/>
                      <a:pt x="9772650" y="838200"/>
                    </a:cubicBezTo>
                    <a:cubicBezTo>
                      <a:pt x="11133138" y="576262"/>
                      <a:pt x="11681619" y="207168"/>
                      <a:pt x="12211050" y="0"/>
                    </a:cubicBezTo>
                  </a:path>
                </a:pathLst>
              </a:cu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grpSp>
            <p:nvGrpSpPr>
              <p:cNvPr id="1206" name="Google Shape;1206;p36"/>
              <p:cNvGrpSpPr/>
              <p:nvPr/>
            </p:nvGrpSpPr>
            <p:grpSpPr>
              <a:xfrm>
                <a:off x="631500" y="1694545"/>
                <a:ext cx="1912876" cy="2020087"/>
                <a:chOff x="2878240" y="3685368"/>
                <a:chExt cx="1912876" cy="2020087"/>
              </a:xfrm>
            </p:grpSpPr>
            <p:sp>
              <p:nvSpPr>
                <p:cNvPr id="1207" name="Google Shape;1207;p36"/>
                <p:cNvSpPr/>
                <p:nvPr/>
              </p:nvSpPr>
              <p:spPr>
                <a:xfrm rot="2172170">
                  <a:off x="3255068" y="3867956"/>
                  <a:ext cx="1159219" cy="165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860" h="726313" extrusionOk="0">
                      <a:moveTo>
                        <a:pt x="710" y="128748"/>
                      </a:moveTo>
                      <a:cubicBezTo>
                        <a:pt x="-5431" y="163660"/>
                        <a:pt x="29701" y="235332"/>
                        <a:pt x="52263" y="280271"/>
                      </a:cubicBezTo>
                      <a:cubicBezTo>
                        <a:pt x="74825" y="325210"/>
                        <a:pt x="111318" y="368219"/>
                        <a:pt x="136083" y="398381"/>
                      </a:cubicBezTo>
                      <a:cubicBezTo>
                        <a:pt x="160848" y="428543"/>
                        <a:pt x="186883" y="433306"/>
                        <a:pt x="200853" y="461246"/>
                      </a:cubicBezTo>
                      <a:cubicBezTo>
                        <a:pt x="214823" y="489186"/>
                        <a:pt x="214505" y="531096"/>
                        <a:pt x="219903" y="566021"/>
                      </a:cubicBezTo>
                      <a:cubicBezTo>
                        <a:pt x="225301" y="600946"/>
                        <a:pt x="218633" y="644444"/>
                        <a:pt x="233238" y="670796"/>
                      </a:cubicBezTo>
                      <a:cubicBezTo>
                        <a:pt x="247843" y="697148"/>
                        <a:pt x="282133" y="717468"/>
                        <a:pt x="307533" y="724136"/>
                      </a:cubicBezTo>
                      <a:cubicBezTo>
                        <a:pt x="332933" y="730804"/>
                        <a:pt x="365318" y="720961"/>
                        <a:pt x="385638" y="710801"/>
                      </a:cubicBezTo>
                      <a:cubicBezTo>
                        <a:pt x="405958" y="700641"/>
                        <a:pt x="423421" y="688893"/>
                        <a:pt x="429453" y="663176"/>
                      </a:cubicBezTo>
                      <a:cubicBezTo>
                        <a:pt x="435485" y="637459"/>
                        <a:pt x="422468" y="586023"/>
                        <a:pt x="421833" y="556496"/>
                      </a:cubicBezTo>
                      <a:cubicBezTo>
                        <a:pt x="421198" y="526969"/>
                        <a:pt x="421198" y="512681"/>
                        <a:pt x="425643" y="486011"/>
                      </a:cubicBezTo>
                      <a:cubicBezTo>
                        <a:pt x="430088" y="459341"/>
                        <a:pt x="441518" y="418383"/>
                        <a:pt x="448503" y="396476"/>
                      </a:cubicBezTo>
                      <a:cubicBezTo>
                        <a:pt x="455488" y="374569"/>
                        <a:pt x="465966" y="369806"/>
                        <a:pt x="467553" y="354566"/>
                      </a:cubicBezTo>
                      <a:cubicBezTo>
                        <a:pt x="469140" y="339326"/>
                        <a:pt x="464378" y="319641"/>
                        <a:pt x="458028" y="305036"/>
                      </a:cubicBezTo>
                      <a:cubicBezTo>
                        <a:pt x="451678" y="290431"/>
                        <a:pt x="441835" y="275826"/>
                        <a:pt x="429453" y="266936"/>
                      </a:cubicBezTo>
                      <a:cubicBezTo>
                        <a:pt x="417071" y="258046"/>
                        <a:pt x="399925" y="264078"/>
                        <a:pt x="383733" y="251696"/>
                      </a:cubicBezTo>
                      <a:cubicBezTo>
                        <a:pt x="367541" y="239314"/>
                        <a:pt x="343093" y="211691"/>
                        <a:pt x="332298" y="192641"/>
                      </a:cubicBezTo>
                      <a:cubicBezTo>
                        <a:pt x="321503" y="173591"/>
                        <a:pt x="324043" y="157081"/>
                        <a:pt x="318963" y="137396"/>
                      </a:cubicBezTo>
                      <a:cubicBezTo>
                        <a:pt x="313883" y="117711"/>
                        <a:pt x="308033" y="97326"/>
                        <a:pt x="301818" y="74531"/>
                      </a:cubicBezTo>
                      <a:cubicBezTo>
                        <a:pt x="295604" y="51736"/>
                        <a:pt x="302478" y="6582"/>
                        <a:pt x="281676" y="625"/>
                      </a:cubicBezTo>
                      <a:cubicBezTo>
                        <a:pt x="260874" y="-5332"/>
                        <a:pt x="204309" y="33073"/>
                        <a:pt x="177004" y="38788"/>
                      </a:cubicBezTo>
                      <a:cubicBezTo>
                        <a:pt x="149699" y="44503"/>
                        <a:pt x="118490" y="55805"/>
                        <a:pt x="89108" y="70798"/>
                      </a:cubicBezTo>
                      <a:cubicBezTo>
                        <a:pt x="59726" y="85791"/>
                        <a:pt x="6851" y="93836"/>
                        <a:pt x="710" y="128748"/>
                      </a:cubicBezTo>
                      <a:close/>
                    </a:path>
                  </a:pathLst>
                </a:custGeom>
                <a:solidFill>
                  <a:srgbClr val="E1A1BC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 rot="1016318">
                  <a:off x="3618739" y="4119695"/>
                  <a:ext cx="711313" cy="182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313" h="182901" extrusionOk="0">
                      <a:moveTo>
                        <a:pt x="0" y="0"/>
                      </a:moveTo>
                      <a:lnTo>
                        <a:pt x="711313" y="6817"/>
                      </a:lnTo>
                      <a:cubicBezTo>
                        <a:pt x="710231" y="62527"/>
                        <a:pt x="705903" y="127191"/>
                        <a:pt x="704821" y="182901"/>
                      </a:cubicBezTo>
                      <a:lnTo>
                        <a:pt x="13555" y="169980"/>
                      </a:lnTo>
                      <a:cubicBezTo>
                        <a:pt x="12734" y="110203"/>
                        <a:pt x="821" y="59777"/>
                        <a:pt x="0" y="0"/>
                      </a:cubicBezTo>
                      <a:close/>
                    </a:path>
                  </a:pathLst>
                </a:custGeom>
                <a:solidFill>
                  <a:srgbClr val="C960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 rot="1016318">
                  <a:off x="3586051" y="4312518"/>
                  <a:ext cx="678139" cy="150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01" h="192875" extrusionOk="0">
                      <a:moveTo>
                        <a:pt x="0" y="0"/>
                      </a:moveTo>
                      <a:lnTo>
                        <a:pt x="706769" y="13637"/>
                      </a:lnTo>
                      <a:cubicBezTo>
                        <a:pt x="705687" y="69347"/>
                        <a:pt x="696313" y="105213"/>
                        <a:pt x="707301" y="184529"/>
                      </a:cubicBezTo>
                      <a:lnTo>
                        <a:pt x="27526" y="192875"/>
                      </a:lnTo>
                      <a:cubicBezTo>
                        <a:pt x="12820" y="135747"/>
                        <a:pt x="821" y="59777"/>
                        <a:pt x="0" y="0"/>
                      </a:cubicBezTo>
                      <a:close/>
                    </a:path>
                  </a:pathLst>
                </a:custGeom>
                <a:solidFill>
                  <a:srgbClr val="C960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1210" name="Google Shape;1210;p36"/>
              <p:cNvGrpSpPr/>
              <p:nvPr/>
            </p:nvGrpSpPr>
            <p:grpSpPr>
              <a:xfrm>
                <a:off x="3628016" y="2128927"/>
                <a:ext cx="1730965" cy="1982907"/>
                <a:chOff x="3551719" y="2232881"/>
                <a:chExt cx="1730965" cy="1982907"/>
              </a:xfrm>
            </p:grpSpPr>
            <p:sp>
              <p:nvSpPr>
                <p:cNvPr id="1211" name="Google Shape;1211;p36"/>
                <p:cNvSpPr/>
                <p:nvPr/>
              </p:nvSpPr>
              <p:spPr>
                <a:xfrm rot="1436211">
                  <a:off x="3837592" y="2396879"/>
                  <a:ext cx="1159219" cy="165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860" h="726313" extrusionOk="0">
                      <a:moveTo>
                        <a:pt x="710" y="128748"/>
                      </a:moveTo>
                      <a:cubicBezTo>
                        <a:pt x="-5431" y="163660"/>
                        <a:pt x="29701" y="235332"/>
                        <a:pt x="52263" y="280271"/>
                      </a:cubicBezTo>
                      <a:cubicBezTo>
                        <a:pt x="74825" y="325210"/>
                        <a:pt x="111318" y="368219"/>
                        <a:pt x="136083" y="398381"/>
                      </a:cubicBezTo>
                      <a:cubicBezTo>
                        <a:pt x="160848" y="428543"/>
                        <a:pt x="186883" y="433306"/>
                        <a:pt x="200853" y="461246"/>
                      </a:cubicBezTo>
                      <a:cubicBezTo>
                        <a:pt x="214823" y="489186"/>
                        <a:pt x="214505" y="531096"/>
                        <a:pt x="219903" y="566021"/>
                      </a:cubicBezTo>
                      <a:cubicBezTo>
                        <a:pt x="225301" y="600946"/>
                        <a:pt x="218633" y="644444"/>
                        <a:pt x="233238" y="670796"/>
                      </a:cubicBezTo>
                      <a:cubicBezTo>
                        <a:pt x="247843" y="697148"/>
                        <a:pt x="282133" y="717468"/>
                        <a:pt x="307533" y="724136"/>
                      </a:cubicBezTo>
                      <a:cubicBezTo>
                        <a:pt x="332933" y="730804"/>
                        <a:pt x="365318" y="720961"/>
                        <a:pt x="385638" y="710801"/>
                      </a:cubicBezTo>
                      <a:cubicBezTo>
                        <a:pt x="405958" y="700641"/>
                        <a:pt x="423421" y="688893"/>
                        <a:pt x="429453" y="663176"/>
                      </a:cubicBezTo>
                      <a:cubicBezTo>
                        <a:pt x="435485" y="637459"/>
                        <a:pt x="422468" y="586023"/>
                        <a:pt x="421833" y="556496"/>
                      </a:cubicBezTo>
                      <a:cubicBezTo>
                        <a:pt x="421198" y="526969"/>
                        <a:pt x="421198" y="512681"/>
                        <a:pt x="425643" y="486011"/>
                      </a:cubicBezTo>
                      <a:cubicBezTo>
                        <a:pt x="430088" y="459341"/>
                        <a:pt x="441518" y="418383"/>
                        <a:pt x="448503" y="396476"/>
                      </a:cubicBezTo>
                      <a:cubicBezTo>
                        <a:pt x="455488" y="374569"/>
                        <a:pt x="465966" y="369806"/>
                        <a:pt x="467553" y="354566"/>
                      </a:cubicBezTo>
                      <a:cubicBezTo>
                        <a:pt x="469140" y="339326"/>
                        <a:pt x="464378" y="319641"/>
                        <a:pt x="458028" y="305036"/>
                      </a:cubicBezTo>
                      <a:cubicBezTo>
                        <a:pt x="451678" y="290431"/>
                        <a:pt x="441835" y="275826"/>
                        <a:pt x="429453" y="266936"/>
                      </a:cubicBezTo>
                      <a:cubicBezTo>
                        <a:pt x="417071" y="258046"/>
                        <a:pt x="399925" y="264078"/>
                        <a:pt x="383733" y="251696"/>
                      </a:cubicBezTo>
                      <a:cubicBezTo>
                        <a:pt x="367541" y="239314"/>
                        <a:pt x="343093" y="211691"/>
                        <a:pt x="332298" y="192641"/>
                      </a:cubicBezTo>
                      <a:cubicBezTo>
                        <a:pt x="321503" y="173591"/>
                        <a:pt x="324043" y="157081"/>
                        <a:pt x="318963" y="137396"/>
                      </a:cubicBezTo>
                      <a:cubicBezTo>
                        <a:pt x="313883" y="117711"/>
                        <a:pt x="308033" y="97326"/>
                        <a:pt x="301818" y="74531"/>
                      </a:cubicBezTo>
                      <a:cubicBezTo>
                        <a:pt x="295604" y="51736"/>
                        <a:pt x="302478" y="6582"/>
                        <a:pt x="281676" y="625"/>
                      </a:cubicBezTo>
                      <a:cubicBezTo>
                        <a:pt x="260874" y="-5332"/>
                        <a:pt x="204309" y="33073"/>
                        <a:pt x="177004" y="38788"/>
                      </a:cubicBezTo>
                      <a:cubicBezTo>
                        <a:pt x="149699" y="44503"/>
                        <a:pt x="118490" y="55805"/>
                        <a:pt x="89108" y="70798"/>
                      </a:cubicBezTo>
                      <a:cubicBezTo>
                        <a:pt x="59726" y="85791"/>
                        <a:pt x="6851" y="93836"/>
                        <a:pt x="710" y="128748"/>
                      </a:cubicBezTo>
                      <a:close/>
                    </a:path>
                  </a:pathLst>
                </a:custGeom>
                <a:solidFill>
                  <a:srgbClr val="A7D1D3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12" name="Google Shape;1212;p36"/>
                <p:cNvSpPr/>
                <p:nvPr/>
              </p:nvSpPr>
              <p:spPr>
                <a:xfrm rot="217548">
                  <a:off x="4100571" y="2497438"/>
                  <a:ext cx="748109" cy="278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109" h="278886" extrusionOk="0">
                      <a:moveTo>
                        <a:pt x="20980" y="26388"/>
                      </a:moveTo>
                      <a:cubicBezTo>
                        <a:pt x="37305" y="-14675"/>
                        <a:pt x="141168" y="7065"/>
                        <a:pt x="174977" y="6627"/>
                      </a:cubicBezTo>
                      <a:cubicBezTo>
                        <a:pt x="311209" y="-4119"/>
                        <a:pt x="646615" y="-1761"/>
                        <a:pt x="748109" y="13441"/>
                      </a:cubicBezTo>
                      <a:cubicBezTo>
                        <a:pt x="744349" y="64838"/>
                        <a:pt x="727494" y="90341"/>
                        <a:pt x="722409" y="120825"/>
                      </a:cubicBezTo>
                      <a:lnTo>
                        <a:pt x="703537" y="278886"/>
                      </a:lnTo>
                      <a:lnTo>
                        <a:pt x="7283" y="266970"/>
                      </a:lnTo>
                      <a:cubicBezTo>
                        <a:pt x="-9353" y="83135"/>
                        <a:pt x="5645" y="67178"/>
                        <a:pt x="20980" y="26388"/>
                      </a:cubicBezTo>
                      <a:close/>
                    </a:path>
                  </a:pathLst>
                </a:custGeom>
                <a:solidFill>
                  <a:srgbClr val="5B9F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13" name="Google Shape;1213;p36"/>
                <p:cNvSpPr/>
                <p:nvPr/>
              </p:nvSpPr>
              <p:spPr>
                <a:xfrm>
                  <a:off x="4748307" y="3158210"/>
                  <a:ext cx="205293" cy="349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3" h="349179" extrusionOk="0">
                      <a:moveTo>
                        <a:pt x="82772" y="279"/>
                      </a:moveTo>
                      <a:cubicBezTo>
                        <a:pt x="65945" y="4089"/>
                        <a:pt x="52292" y="41237"/>
                        <a:pt x="38957" y="66954"/>
                      </a:cubicBezTo>
                      <a:cubicBezTo>
                        <a:pt x="25622" y="92671"/>
                        <a:pt x="8159" y="127914"/>
                        <a:pt x="2762" y="154584"/>
                      </a:cubicBezTo>
                      <a:cubicBezTo>
                        <a:pt x="-2635" y="181254"/>
                        <a:pt x="540" y="204432"/>
                        <a:pt x="6572" y="226974"/>
                      </a:cubicBezTo>
                      <a:cubicBezTo>
                        <a:pt x="12604" y="249516"/>
                        <a:pt x="26257" y="269519"/>
                        <a:pt x="38957" y="289839"/>
                      </a:cubicBezTo>
                      <a:cubicBezTo>
                        <a:pt x="51657" y="310159"/>
                        <a:pt x="67850" y="345402"/>
                        <a:pt x="82772" y="348894"/>
                      </a:cubicBezTo>
                      <a:cubicBezTo>
                        <a:pt x="97695" y="352387"/>
                        <a:pt x="112617" y="322859"/>
                        <a:pt x="128492" y="310794"/>
                      </a:cubicBezTo>
                      <a:cubicBezTo>
                        <a:pt x="144367" y="298729"/>
                        <a:pt x="166275" y="290474"/>
                        <a:pt x="178022" y="276504"/>
                      </a:cubicBezTo>
                      <a:cubicBezTo>
                        <a:pt x="189769" y="262534"/>
                        <a:pt x="194532" y="240309"/>
                        <a:pt x="198977" y="226974"/>
                      </a:cubicBezTo>
                      <a:cubicBezTo>
                        <a:pt x="203422" y="213639"/>
                        <a:pt x="203740" y="208242"/>
                        <a:pt x="204692" y="196494"/>
                      </a:cubicBezTo>
                      <a:cubicBezTo>
                        <a:pt x="205645" y="184747"/>
                        <a:pt x="205327" y="166014"/>
                        <a:pt x="204692" y="156489"/>
                      </a:cubicBezTo>
                      <a:cubicBezTo>
                        <a:pt x="204057" y="146964"/>
                        <a:pt x="203740" y="149187"/>
                        <a:pt x="200882" y="139344"/>
                      </a:cubicBezTo>
                      <a:cubicBezTo>
                        <a:pt x="198025" y="129502"/>
                        <a:pt x="191675" y="109182"/>
                        <a:pt x="187547" y="97434"/>
                      </a:cubicBezTo>
                      <a:cubicBezTo>
                        <a:pt x="183419" y="85686"/>
                        <a:pt x="176117" y="68859"/>
                        <a:pt x="176117" y="68859"/>
                      </a:cubicBezTo>
                      <a:cubicBezTo>
                        <a:pt x="167545" y="64097"/>
                        <a:pt x="155480" y="55524"/>
                        <a:pt x="139922" y="44094"/>
                      </a:cubicBezTo>
                      <a:cubicBezTo>
                        <a:pt x="124364" y="32664"/>
                        <a:pt x="99600" y="-3531"/>
                        <a:pt x="82772" y="279"/>
                      </a:cubicBezTo>
                      <a:close/>
                    </a:path>
                  </a:pathLst>
                </a:custGeom>
                <a:solidFill>
                  <a:srgbClr val="5B9F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14" name="Google Shape;1214;p36"/>
                <p:cNvSpPr/>
                <p:nvPr/>
              </p:nvSpPr>
              <p:spPr>
                <a:xfrm>
                  <a:off x="4156609" y="3694899"/>
                  <a:ext cx="458430" cy="3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430" h="382308" extrusionOk="0">
                      <a:moveTo>
                        <a:pt x="97254" y="2704"/>
                      </a:moveTo>
                      <a:cubicBezTo>
                        <a:pt x="164881" y="11911"/>
                        <a:pt x="369034" y="77952"/>
                        <a:pt x="426819" y="117004"/>
                      </a:cubicBezTo>
                      <a:cubicBezTo>
                        <a:pt x="484604" y="156057"/>
                        <a:pt x="445869" y="206539"/>
                        <a:pt x="443964" y="237019"/>
                      </a:cubicBezTo>
                      <a:cubicBezTo>
                        <a:pt x="442059" y="267499"/>
                        <a:pt x="437933" y="286234"/>
                        <a:pt x="424915" y="307506"/>
                      </a:cubicBezTo>
                      <a:cubicBezTo>
                        <a:pt x="411898" y="328779"/>
                        <a:pt x="400466" y="354177"/>
                        <a:pt x="371574" y="366559"/>
                      </a:cubicBezTo>
                      <a:cubicBezTo>
                        <a:pt x="342682" y="378942"/>
                        <a:pt x="288709" y="384024"/>
                        <a:pt x="251561" y="381801"/>
                      </a:cubicBezTo>
                      <a:cubicBezTo>
                        <a:pt x="214414" y="379579"/>
                        <a:pt x="172184" y="365289"/>
                        <a:pt x="142974" y="351319"/>
                      </a:cubicBezTo>
                      <a:cubicBezTo>
                        <a:pt x="113764" y="337349"/>
                        <a:pt x="87731" y="320206"/>
                        <a:pt x="64871" y="294171"/>
                      </a:cubicBezTo>
                      <a:cubicBezTo>
                        <a:pt x="42011" y="268136"/>
                        <a:pt x="15974" y="224954"/>
                        <a:pt x="5814" y="195109"/>
                      </a:cubicBezTo>
                      <a:cubicBezTo>
                        <a:pt x="-4346" y="165264"/>
                        <a:pt x="1371" y="137326"/>
                        <a:pt x="3911" y="115101"/>
                      </a:cubicBezTo>
                      <a:cubicBezTo>
                        <a:pt x="6451" y="92876"/>
                        <a:pt x="6133" y="80493"/>
                        <a:pt x="21055" y="61760"/>
                      </a:cubicBezTo>
                      <a:cubicBezTo>
                        <a:pt x="53440" y="6515"/>
                        <a:pt x="29627" y="-6503"/>
                        <a:pt x="97254" y="2704"/>
                      </a:cubicBezTo>
                      <a:close/>
                    </a:path>
                  </a:pathLst>
                </a:custGeom>
                <a:solidFill>
                  <a:srgbClr val="5B9F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cxnSp>
              <p:nvCxnSpPr>
                <p:cNvPr id="1215" name="Google Shape;1215;p36"/>
                <p:cNvCxnSpPr>
                  <a:stCxn id="1211" idx="21"/>
                </p:cNvCxnSpPr>
                <p:nvPr/>
              </p:nvCxnSpPr>
              <p:spPr>
                <a:xfrm flipH="1">
                  <a:off x="4338210" y="2469899"/>
                  <a:ext cx="21300" cy="167100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216" name="Google Shape;1216;p36"/>
                <p:cNvCxnSpPr/>
                <p:nvPr/>
              </p:nvCxnSpPr>
              <p:spPr>
                <a:xfrm flipH="1">
                  <a:off x="4561374" y="2469899"/>
                  <a:ext cx="22638" cy="238333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17" name="Google Shape;1217;p36"/>
              <p:cNvGrpSpPr/>
              <p:nvPr/>
            </p:nvGrpSpPr>
            <p:grpSpPr>
              <a:xfrm rot="719020">
                <a:off x="7072897" y="2314330"/>
                <a:ext cx="933543" cy="1428354"/>
                <a:chOff x="6719604" y="3087507"/>
                <a:chExt cx="933543" cy="1428354"/>
              </a:xfrm>
            </p:grpSpPr>
            <p:sp>
              <p:nvSpPr>
                <p:cNvPr id="1218" name="Google Shape;1218;p36"/>
                <p:cNvSpPr/>
                <p:nvPr/>
              </p:nvSpPr>
              <p:spPr>
                <a:xfrm>
                  <a:off x="6719604" y="3087507"/>
                  <a:ext cx="933543" cy="1428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31" h="450517" extrusionOk="0">
                      <a:moveTo>
                        <a:pt x="59502" y="95464"/>
                      </a:moveTo>
                      <a:cubicBezTo>
                        <a:pt x="51565" y="118006"/>
                        <a:pt x="68392" y="136739"/>
                        <a:pt x="70932" y="158329"/>
                      </a:cubicBezTo>
                      <a:cubicBezTo>
                        <a:pt x="73472" y="179919"/>
                        <a:pt x="77917" y="206907"/>
                        <a:pt x="74742" y="225004"/>
                      </a:cubicBezTo>
                      <a:cubicBezTo>
                        <a:pt x="71567" y="243101"/>
                        <a:pt x="61407" y="250087"/>
                        <a:pt x="51882" y="266914"/>
                      </a:cubicBezTo>
                      <a:cubicBezTo>
                        <a:pt x="42357" y="283741"/>
                        <a:pt x="26164" y="307237"/>
                        <a:pt x="17592" y="325969"/>
                      </a:cubicBezTo>
                      <a:cubicBezTo>
                        <a:pt x="9020" y="344701"/>
                        <a:pt x="-2410" y="360259"/>
                        <a:pt x="447" y="379309"/>
                      </a:cubicBezTo>
                      <a:cubicBezTo>
                        <a:pt x="3304" y="398359"/>
                        <a:pt x="19180" y="428522"/>
                        <a:pt x="34737" y="440269"/>
                      </a:cubicBezTo>
                      <a:cubicBezTo>
                        <a:pt x="50294" y="452016"/>
                        <a:pt x="77917" y="451064"/>
                        <a:pt x="93792" y="449794"/>
                      </a:cubicBezTo>
                      <a:cubicBezTo>
                        <a:pt x="109667" y="448524"/>
                        <a:pt x="113160" y="442809"/>
                        <a:pt x="129987" y="432649"/>
                      </a:cubicBezTo>
                      <a:cubicBezTo>
                        <a:pt x="146815" y="422489"/>
                        <a:pt x="174120" y="403121"/>
                        <a:pt x="194757" y="388834"/>
                      </a:cubicBezTo>
                      <a:cubicBezTo>
                        <a:pt x="215394" y="374547"/>
                        <a:pt x="239207" y="358989"/>
                        <a:pt x="253812" y="346924"/>
                      </a:cubicBezTo>
                      <a:cubicBezTo>
                        <a:pt x="268417" y="334859"/>
                        <a:pt x="277624" y="334542"/>
                        <a:pt x="282387" y="316444"/>
                      </a:cubicBezTo>
                      <a:cubicBezTo>
                        <a:pt x="287150" y="298346"/>
                        <a:pt x="283339" y="260246"/>
                        <a:pt x="282387" y="238339"/>
                      </a:cubicBezTo>
                      <a:cubicBezTo>
                        <a:pt x="281435" y="216432"/>
                        <a:pt x="277625" y="204684"/>
                        <a:pt x="276672" y="184999"/>
                      </a:cubicBezTo>
                      <a:cubicBezTo>
                        <a:pt x="275720" y="165314"/>
                        <a:pt x="276672" y="120229"/>
                        <a:pt x="276672" y="120229"/>
                      </a:cubicBezTo>
                      <a:cubicBezTo>
                        <a:pt x="276672" y="98957"/>
                        <a:pt x="275720" y="74509"/>
                        <a:pt x="276672" y="57364"/>
                      </a:cubicBezTo>
                      <a:cubicBezTo>
                        <a:pt x="277624" y="40219"/>
                        <a:pt x="282724" y="25614"/>
                        <a:pt x="282387" y="17359"/>
                      </a:cubicBezTo>
                      <a:cubicBezTo>
                        <a:pt x="282050" y="9104"/>
                        <a:pt x="285447" y="10691"/>
                        <a:pt x="274652" y="7834"/>
                      </a:cubicBezTo>
                      <a:cubicBezTo>
                        <a:pt x="263857" y="4977"/>
                        <a:pt x="235060" y="849"/>
                        <a:pt x="217617" y="214"/>
                      </a:cubicBezTo>
                      <a:cubicBezTo>
                        <a:pt x="200174" y="-421"/>
                        <a:pt x="186502" y="214"/>
                        <a:pt x="169992" y="4024"/>
                      </a:cubicBezTo>
                      <a:cubicBezTo>
                        <a:pt x="153482" y="7834"/>
                        <a:pt x="133797" y="11644"/>
                        <a:pt x="118557" y="23074"/>
                      </a:cubicBezTo>
                      <a:cubicBezTo>
                        <a:pt x="103317" y="34504"/>
                        <a:pt x="67439" y="72922"/>
                        <a:pt x="59502" y="95464"/>
                      </a:cubicBezTo>
                      <a:close/>
                    </a:path>
                  </a:pathLst>
                </a:custGeom>
                <a:solidFill>
                  <a:srgbClr val="ECD565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1219" name="Google Shape;1219;p36"/>
                <p:cNvGrpSpPr/>
                <p:nvPr/>
              </p:nvGrpSpPr>
              <p:grpSpPr>
                <a:xfrm>
                  <a:off x="7057203" y="3342367"/>
                  <a:ext cx="419235" cy="373801"/>
                  <a:chOff x="2002910" y="5625539"/>
                  <a:chExt cx="512535" cy="494526"/>
                </a:xfrm>
              </p:grpSpPr>
              <p:sp>
                <p:nvSpPr>
                  <p:cNvPr id="1220" name="Google Shape;1220;p36"/>
                  <p:cNvSpPr/>
                  <p:nvPr/>
                </p:nvSpPr>
                <p:spPr>
                  <a:xfrm rot="-1846026">
                    <a:off x="2134058" y="5784500"/>
                    <a:ext cx="336409" cy="268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4363" h="1473327" extrusionOk="0">
                        <a:moveTo>
                          <a:pt x="29515" y="875442"/>
                        </a:moveTo>
                        <a:cubicBezTo>
                          <a:pt x="103495" y="672708"/>
                          <a:pt x="347380" y="259205"/>
                          <a:pt x="562175" y="130859"/>
                        </a:cubicBezTo>
                        <a:cubicBezTo>
                          <a:pt x="776970" y="2513"/>
                          <a:pt x="990511" y="-73193"/>
                          <a:pt x="1318285" y="105367"/>
                        </a:cubicBezTo>
                        <a:cubicBezTo>
                          <a:pt x="1646059" y="283927"/>
                          <a:pt x="1791827" y="677216"/>
                          <a:pt x="1876070" y="876746"/>
                        </a:cubicBezTo>
                        <a:cubicBezTo>
                          <a:pt x="1960313" y="1076276"/>
                          <a:pt x="1888535" y="1203170"/>
                          <a:pt x="1823746" y="1302548"/>
                        </a:cubicBezTo>
                        <a:cubicBezTo>
                          <a:pt x="1758957" y="1401927"/>
                          <a:pt x="1626547" y="1465510"/>
                          <a:pt x="1487338" y="1473017"/>
                        </a:cubicBezTo>
                        <a:cubicBezTo>
                          <a:pt x="1348129" y="1480524"/>
                          <a:pt x="1147124" y="1349313"/>
                          <a:pt x="988491" y="1347589"/>
                        </a:cubicBezTo>
                        <a:cubicBezTo>
                          <a:pt x="829858" y="1345865"/>
                          <a:pt x="690901" y="1462672"/>
                          <a:pt x="535542" y="1462672"/>
                        </a:cubicBezTo>
                        <a:cubicBezTo>
                          <a:pt x="380183" y="1462672"/>
                          <a:pt x="202630" y="1445134"/>
                          <a:pt x="118292" y="1347262"/>
                        </a:cubicBezTo>
                        <a:cubicBezTo>
                          <a:pt x="33954" y="1249390"/>
                          <a:pt x="-44465" y="1078176"/>
                          <a:pt x="29515" y="875442"/>
                        </a:cubicBezTo>
                        <a:close/>
                      </a:path>
                    </a:pathLst>
                  </a:custGeom>
                  <a:solidFill>
                    <a:srgbClr val="E3884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221" name="Google Shape;1221;p36"/>
                  <p:cNvSpPr/>
                  <p:nvPr/>
                </p:nvSpPr>
                <p:spPr>
                  <a:xfrm rot="-3549793">
                    <a:off x="2035153" y="5835797"/>
                    <a:ext cx="101605" cy="132779"/>
                  </a:xfrm>
                  <a:prstGeom prst="ellipse">
                    <a:avLst/>
                  </a:prstGeom>
                  <a:solidFill>
                    <a:srgbClr val="E3884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222" name="Google Shape;1222;p36"/>
                  <p:cNvSpPr/>
                  <p:nvPr/>
                </p:nvSpPr>
                <p:spPr>
                  <a:xfrm rot="-2638213">
                    <a:off x="2088126" y="5688202"/>
                    <a:ext cx="107745" cy="147467"/>
                  </a:xfrm>
                  <a:prstGeom prst="ellipse">
                    <a:avLst/>
                  </a:prstGeom>
                  <a:solidFill>
                    <a:srgbClr val="E3884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223" name="Google Shape;1223;p36"/>
                  <p:cNvSpPr/>
                  <p:nvPr/>
                </p:nvSpPr>
                <p:spPr>
                  <a:xfrm rot="-600052">
                    <a:off x="2224895" y="5633353"/>
                    <a:ext cx="101605" cy="132779"/>
                  </a:xfrm>
                  <a:prstGeom prst="ellipse">
                    <a:avLst/>
                  </a:prstGeom>
                  <a:solidFill>
                    <a:srgbClr val="E3884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224" name="Google Shape;1224;p36"/>
                  <p:cNvSpPr/>
                  <p:nvPr/>
                </p:nvSpPr>
                <p:spPr>
                  <a:xfrm rot="-172239">
                    <a:off x="2355123" y="5662201"/>
                    <a:ext cx="101605" cy="132779"/>
                  </a:xfrm>
                  <a:prstGeom prst="ellipse">
                    <a:avLst/>
                  </a:prstGeom>
                  <a:solidFill>
                    <a:srgbClr val="E3884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</p:grpSp>
          <p:grpSp>
            <p:nvGrpSpPr>
              <p:cNvPr id="1225" name="Google Shape;1225;p36"/>
              <p:cNvGrpSpPr/>
              <p:nvPr/>
            </p:nvGrpSpPr>
            <p:grpSpPr>
              <a:xfrm rot="-284567">
                <a:off x="9906765" y="1979180"/>
                <a:ext cx="1197747" cy="1584850"/>
                <a:chOff x="6178285" y="2932587"/>
                <a:chExt cx="1197747" cy="1584850"/>
              </a:xfrm>
            </p:grpSpPr>
            <p:sp>
              <p:nvSpPr>
                <p:cNvPr id="1226" name="Google Shape;1226;p36"/>
                <p:cNvSpPr/>
                <p:nvPr/>
              </p:nvSpPr>
              <p:spPr>
                <a:xfrm rot="-684839">
                  <a:off x="6310387" y="3010835"/>
                  <a:ext cx="933543" cy="1428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31" h="450517" extrusionOk="0">
                      <a:moveTo>
                        <a:pt x="59502" y="95464"/>
                      </a:moveTo>
                      <a:cubicBezTo>
                        <a:pt x="51565" y="118006"/>
                        <a:pt x="68392" y="136739"/>
                        <a:pt x="70932" y="158329"/>
                      </a:cubicBezTo>
                      <a:cubicBezTo>
                        <a:pt x="73472" y="179919"/>
                        <a:pt x="77917" y="206907"/>
                        <a:pt x="74742" y="225004"/>
                      </a:cubicBezTo>
                      <a:cubicBezTo>
                        <a:pt x="71567" y="243101"/>
                        <a:pt x="61407" y="250087"/>
                        <a:pt x="51882" y="266914"/>
                      </a:cubicBezTo>
                      <a:cubicBezTo>
                        <a:pt x="42357" y="283741"/>
                        <a:pt x="26164" y="307237"/>
                        <a:pt x="17592" y="325969"/>
                      </a:cubicBezTo>
                      <a:cubicBezTo>
                        <a:pt x="9020" y="344701"/>
                        <a:pt x="-2410" y="360259"/>
                        <a:pt x="447" y="379309"/>
                      </a:cubicBezTo>
                      <a:cubicBezTo>
                        <a:pt x="3304" y="398359"/>
                        <a:pt x="19180" y="428522"/>
                        <a:pt x="34737" y="440269"/>
                      </a:cubicBezTo>
                      <a:cubicBezTo>
                        <a:pt x="50294" y="452016"/>
                        <a:pt x="77917" y="451064"/>
                        <a:pt x="93792" y="449794"/>
                      </a:cubicBezTo>
                      <a:cubicBezTo>
                        <a:pt x="109667" y="448524"/>
                        <a:pt x="113160" y="442809"/>
                        <a:pt x="129987" y="432649"/>
                      </a:cubicBezTo>
                      <a:cubicBezTo>
                        <a:pt x="146815" y="422489"/>
                        <a:pt x="174120" y="403121"/>
                        <a:pt x="194757" y="388834"/>
                      </a:cubicBezTo>
                      <a:cubicBezTo>
                        <a:pt x="215394" y="374547"/>
                        <a:pt x="239207" y="358989"/>
                        <a:pt x="253812" y="346924"/>
                      </a:cubicBezTo>
                      <a:cubicBezTo>
                        <a:pt x="268417" y="334859"/>
                        <a:pt x="277624" y="334542"/>
                        <a:pt x="282387" y="316444"/>
                      </a:cubicBezTo>
                      <a:cubicBezTo>
                        <a:pt x="287150" y="298346"/>
                        <a:pt x="283339" y="260246"/>
                        <a:pt x="282387" y="238339"/>
                      </a:cubicBezTo>
                      <a:cubicBezTo>
                        <a:pt x="281435" y="216432"/>
                        <a:pt x="277625" y="204684"/>
                        <a:pt x="276672" y="184999"/>
                      </a:cubicBezTo>
                      <a:cubicBezTo>
                        <a:pt x="275720" y="165314"/>
                        <a:pt x="276672" y="120229"/>
                        <a:pt x="276672" y="120229"/>
                      </a:cubicBezTo>
                      <a:cubicBezTo>
                        <a:pt x="276672" y="98957"/>
                        <a:pt x="275720" y="74509"/>
                        <a:pt x="276672" y="57364"/>
                      </a:cubicBezTo>
                      <a:cubicBezTo>
                        <a:pt x="277624" y="40219"/>
                        <a:pt x="282724" y="25614"/>
                        <a:pt x="282387" y="17359"/>
                      </a:cubicBezTo>
                      <a:cubicBezTo>
                        <a:pt x="282050" y="9104"/>
                        <a:pt x="285447" y="10691"/>
                        <a:pt x="274652" y="7834"/>
                      </a:cubicBezTo>
                      <a:cubicBezTo>
                        <a:pt x="263857" y="4977"/>
                        <a:pt x="235060" y="849"/>
                        <a:pt x="217617" y="214"/>
                      </a:cubicBezTo>
                      <a:cubicBezTo>
                        <a:pt x="200174" y="-421"/>
                        <a:pt x="186502" y="214"/>
                        <a:pt x="169992" y="4024"/>
                      </a:cubicBezTo>
                      <a:cubicBezTo>
                        <a:pt x="153482" y="7834"/>
                        <a:pt x="133797" y="11644"/>
                        <a:pt x="118557" y="23074"/>
                      </a:cubicBezTo>
                      <a:cubicBezTo>
                        <a:pt x="103317" y="34504"/>
                        <a:pt x="67439" y="72922"/>
                        <a:pt x="59502" y="95464"/>
                      </a:cubicBezTo>
                      <a:close/>
                    </a:path>
                  </a:pathLst>
                </a:custGeom>
                <a:solidFill>
                  <a:srgbClr val="3D6686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27" name="Google Shape;1227;p36"/>
                <p:cNvSpPr/>
                <p:nvPr/>
              </p:nvSpPr>
              <p:spPr>
                <a:xfrm>
                  <a:off x="6450200" y="3305034"/>
                  <a:ext cx="144910" cy="196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10" h="196337" extrusionOk="0">
                      <a:moveTo>
                        <a:pt x="130" y="95311"/>
                      </a:moveTo>
                      <a:cubicBezTo>
                        <a:pt x="-1775" y="62588"/>
                        <a:pt x="17300" y="0"/>
                        <a:pt x="57280" y="0"/>
                      </a:cubicBezTo>
                      <a:cubicBezTo>
                        <a:pt x="97260" y="0"/>
                        <a:pt x="144910" y="52141"/>
                        <a:pt x="144910" y="95311"/>
                      </a:cubicBezTo>
                      <a:cubicBezTo>
                        <a:pt x="144910" y="138481"/>
                        <a:pt x="108690" y="196337"/>
                        <a:pt x="68710" y="196337"/>
                      </a:cubicBezTo>
                      <a:cubicBezTo>
                        <a:pt x="28730" y="196337"/>
                        <a:pt x="2035" y="128034"/>
                        <a:pt x="130" y="95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28" name="Google Shape;1228;p36"/>
                <p:cNvSpPr/>
                <p:nvPr/>
              </p:nvSpPr>
              <p:spPr>
                <a:xfrm>
                  <a:off x="6595110" y="3084327"/>
                  <a:ext cx="144780" cy="15633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29" name="Google Shape;1229;p36"/>
                <p:cNvSpPr/>
                <p:nvPr/>
              </p:nvSpPr>
              <p:spPr>
                <a:xfrm>
                  <a:off x="6883664" y="2981950"/>
                  <a:ext cx="204634" cy="16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34" h="160057" extrusionOk="0">
                      <a:moveTo>
                        <a:pt x="2582" y="36117"/>
                      </a:moveTo>
                      <a:cubicBezTo>
                        <a:pt x="-13611" y="11332"/>
                        <a:pt x="50365" y="17085"/>
                        <a:pt x="82592" y="11291"/>
                      </a:cubicBezTo>
                      <a:cubicBezTo>
                        <a:pt x="114819" y="5497"/>
                        <a:pt x="177211" y="-3417"/>
                        <a:pt x="195943" y="1356"/>
                      </a:cubicBezTo>
                      <a:cubicBezTo>
                        <a:pt x="214676" y="6129"/>
                        <a:pt x="197369" y="26821"/>
                        <a:pt x="196892" y="51357"/>
                      </a:cubicBezTo>
                      <a:cubicBezTo>
                        <a:pt x="196415" y="75893"/>
                        <a:pt x="212132" y="162543"/>
                        <a:pt x="179747" y="160003"/>
                      </a:cubicBezTo>
                      <a:cubicBezTo>
                        <a:pt x="147362" y="157463"/>
                        <a:pt x="18775" y="60902"/>
                        <a:pt x="2582" y="36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30" name="Google Shape;1230;p36"/>
                <p:cNvSpPr/>
                <p:nvPr/>
              </p:nvSpPr>
              <p:spPr>
                <a:xfrm>
                  <a:off x="6798575" y="3255108"/>
                  <a:ext cx="137160" cy="13414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31" name="Google Shape;1231;p36"/>
                <p:cNvSpPr/>
                <p:nvPr/>
              </p:nvSpPr>
              <p:spPr>
                <a:xfrm>
                  <a:off x="6667500" y="3475562"/>
                  <a:ext cx="137160" cy="13414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32" name="Google Shape;1232;p36"/>
                <p:cNvSpPr/>
                <p:nvPr/>
              </p:nvSpPr>
              <p:spPr>
                <a:xfrm>
                  <a:off x="6961819" y="3475561"/>
                  <a:ext cx="137160" cy="13414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33" name="Google Shape;1233;p36"/>
                <p:cNvSpPr/>
                <p:nvPr/>
              </p:nvSpPr>
              <p:spPr>
                <a:xfrm>
                  <a:off x="6580819" y="3744906"/>
                  <a:ext cx="137160" cy="13414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34" name="Google Shape;1234;p36"/>
                <p:cNvSpPr/>
                <p:nvPr/>
              </p:nvSpPr>
              <p:spPr>
                <a:xfrm>
                  <a:off x="6848821" y="3684279"/>
                  <a:ext cx="137160" cy="13414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35" name="Google Shape;1235;p36"/>
                <p:cNvSpPr/>
                <p:nvPr/>
              </p:nvSpPr>
              <p:spPr>
                <a:xfrm rot="-801128">
                  <a:off x="7131791" y="3760393"/>
                  <a:ext cx="117570" cy="13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0" h="139233" extrusionOk="0">
                      <a:moveTo>
                        <a:pt x="6" y="64973"/>
                      </a:moveTo>
                      <a:cubicBezTo>
                        <a:pt x="-774" y="41778"/>
                        <a:pt x="66525" y="-626"/>
                        <a:pt x="85707" y="7"/>
                      </a:cubicBezTo>
                      <a:cubicBezTo>
                        <a:pt x="104889" y="640"/>
                        <a:pt x="124622" y="10776"/>
                        <a:pt x="115097" y="68773"/>
                      </a:cubicBezTo>
                      <a:cubicBezTo>
                        <a:pt x="115097" y="136295"/>
                        <a:pt x="109570" y="139810"/>
                        <a:pt x="90388" y="139177"/>
                      </a:cubicBezTo>
                      <a:cubicBezTo>
                        <a:pt x="71206" y="138544"/>
                        <a:pt x="786" y="88168"/>
                        <a:pt x="6" y="6497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36" name="Google Shape;1236;p36"/>
                <p:cNvSpPr/>
                <p:nvPr/>
              </p:nvSpPr>
              <p:spPr>
                <a:xfrm>
                  <a:off x="6935735" y="3937673"/>
                  <a:ext cx="137160" cy="13414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37" name="Google Shape;1237;p36"/>
                <p:cNvSpPr/>
                <p:nvPr/>
              </p:nvSpPr>
              <p:spPr>
                <a:xfrm>
                  <a:off x="6672845" y="3997031"/>
                  <a:ext cx="137160" cy="13414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38" name="Google Shape;1238;p36"/>
                <p:cNvSpPr/>
                <p:nvPr/>
              </p:nvSpPr>
              <p:spPr>
                <a:xfrm>
                  <a:off x="6432809" y="4196051"/>
                  <a:ext cx="145148" cy="151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48" h="151535" extrusionOk="0">
                      <a:moveTo>
                        <a:pt x="368" y="51986"/>
                      </a:moveTo>
                      <a:cubicBezTo>
                        <a:pt x="4495" y="26772"/>
                        <a:pt x="52438" y="-2385"/>
                        <a:pt x="76568" y="155"/>
                      </a:cubicBezTo>
                      <a:cubicBezTo>
                        <a:pt x="100698" y="2695"/>
                        <a:pt x="145148" y="30184"/>
                        <a:pt x="145148" y="67226"/>
                      </a:cubicBezTo>
                      <a:cubicBezTo>
                        <a:pt x="145148" y="104268"/>
                        <a:pt x="75933" y="153982"/>
                        <a:pt x="51803" y="151442"/>
                      </a:cubicBezTo>
                      <a:cubicBezTo>
                        <a:pt x="27673" y="148902"/>
                        <a:pt x="-3759" y="77200"/>
                        <a:pt x="368" y="5198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39" name="Google Shape;1239;p36"/>
                <p:cNvSpPr/>
                <p:nvPr/>
              </p:nvSpPr>
              <p:spPr>
                <a:xfrm>
                  <a:off x="6632254" y="4302355"/>
                  <a:ext cx="177165" cy="144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" h="144105" extrusionOk="0">
                      <a:moveTo>
                        <a:pt x="0" y="120946"/>
                      </a:moveTo>
                      <a:cubicBezTo>
                        <a:pt x="0" y="83904"/>
                        <a:pt x="56198" y="6885"/>
                        <a:pt x="85725" y="535"/>
                      </a:cubicBezTo>
                      <a:cubicBezTo>
                        <a:pt x="115253" y="-5815"/>
                        <a:pt x="177165" y="45804"/>
                        <a:pt x="177165" y="82846"/>
                      </a:cubicBezTo>
                      <a:cubicBezTo>
                        <a:pt x="177165" y="119888"/>
                        <a:pt x="115253" y="128327"/>
                        <a:pt x="85725" y="134677"/>
                      </a:cubicBezTo>
                      <a:cubicBezTo>
                        <a:pt x="56198" y="141027"/>
                        <a:pt x="0" y="157988"/>
                        <a:pt x="0" y="1209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40" name="Google Shape;1240;p36"/>
                <p:cNvSpPr/>
                <p:nvPr/>
              </p:nvSpPr>
              <p:spPr>
                <a:xfrm>
                  <a:off x="6834530" y="4146391"/>
                  <a:ext cx="137160" cy="13414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sp>
            <p:nvSpPr>
              <p:cNvPr id="1241" name="Google Shape;1241;p36"/>
              <p:cNvSpPr/>
              <p:nvPr/>
            </p:nvSpPr>
            <p:spPr>
              <a:xfrm rot="-592081">
                <a:off x="1411961" y="1676454"/>
                <a:ext cx="152924" cy="282231"/>
              </a:xfrm>
              <a:prstGeom prst="rect">
                <a:avLst/>
              </a:prstGeom>
              <a:solidFill>
                <a:srgbClr val="B97A4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242" name="Google Shape;1242;p36"/>
              <p:cNvSpPr/>
              <p:nvPr/>
            </p:nvSpPr>
            <p:spPr>
              <a:xfrm rot="2389318" flipH="1">
                <a:off x="2097254" y="1888103"/>
                <a:ext cx="152924" cy="282231"/>
              </a:xfrm>
              <a:prstGeom prst="rect">
                <a:avLst/>
              </a:prstGeom>
              <a:solidFill>
                <a:srgbClr val="B97A4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243" name="Google Shape;1243;p36"/>
              <p:cNvSpPr/>
              <p:nvPr/>
            </p:nvSpPr>
            <p:spPr>
              <a:xfrm rot="-592081">
                <a:off x="4155845" y="2133092"/>
                <a:ext cx="152924" cy="282231"/>
              </a:xfrm>
              <a:prstGeom prst="rect">
                <a:avLst/>
              </a:prstGeom>
              <a:solidFill>
                <a:srgbClr val="B97A4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244" name="Google Shape;1244;p36"/>
              <p:cNvSpPr/>
              <p:nvPr/>
            </p:nvSpPr>
            <p:spPr>
              <a:xfrm rot="2389318" flipH="1">
                <a:off x="4816790" y="2202802"/>
                <a:ext cx="152924" cy="282231"/>
              </a:xfrm>
              <a:prstGeom prst="rect">
                <a:avLst/>
              </a:prstGeom>
              <a:solidFill>
                <a:srgbClr val="B97A4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245" name="Google Shape;1245;p36"/>
              <p:cNvSpPr/>
              <p:nvPr/>
            </p:nvSpPr>
            <p:spPr>
              <a:xfrm rot="-490690" flipH="1">
                <a:off x="7616941" y="2138582"/>
                <a:ext cx="152924" cy="282231"/>
              </a:xfrm>
              <a:prstGeom prst="rect">
                <a:avLst/>
              </a:prstGeom>
              <a:solidFill>
                <a:srgbClr val="B97A4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1246" name="Google Shape;1246;p36"/>
            <p:cNvSpPr/>
            <p:nvPr/>
          </p:nvSpPr>
          <p:spPr>
            <a:xfrm rot="-396966" flipH="1">
              <a:off x="10350051" y="1879659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เค้าโครงแบบกำหนดเอง">
  <p:cSld name="3_เค้าโครงแบบกำหนดเอง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51" name="Google Shape;1251;p37"/>
          <p:cNvGrpSpPr/>
          <p:nvPr/>
        </p:nvGrpSpPr>
        <p:grpSpPr>
          <a:xfrm>
            <a:off x="-57176" y="2933595"/>
            <a:ext cx="12319629" cy="3951657"/>
            <a:chOff x="-57176" y="2933595"/>
            <a:chExt cx="12319629" cy="3951657"/>
          </a:xfrm>
        </p:grpSpPr>
        <p:sp>
          <p:nvSpPr>
            <p:cNvPr id="1252" name="Google Shape;1252;p37"/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/>
              <a:ahLst/>
              <a:cxnLst/>
              <a:rect l="l" t="t" r="r" b="b"/>
              <a:pathLst>
                <a:path w="12319629" h="5038271" extrusionOk="0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 rot="1072314">
              <a:off x="2473021" y="3626847"/>
              <a:ext cx="843280" cy="330327"/>
            </a:xfrm>
            <a:custGeom>
              <a:avLst/>
              <a:gdLst/>
              <a:ahLst/>
              <a:cxnLst/>
              <a:rect l="l" t="t" r="r" b="b"/>
              <a:pathLst>
                <a:path w="843280" h="330327" extrusionOk="0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/>
              <a:ahLst/>
              <a:cxnLst/>
              <a:rect l="l" t="t" r="r" b="b"/>
              <a:pathLst>
                <a:path w="1097280" h="294690" extrusionOk="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255" name="Google Shape;1255;p37"/>
          <p:cNvGrpSpPr/>
          <p:nvPr/>
        </p:nvGrpSpPr>
        <p:grpSpPr>
          <a:xfrm>
            <a:off x="-26696" y="1084039"/>
            <a:ext cx="12258668" cy="3312175"/>
            <a:chOff x="-26696" y="1084039"/>
            <a:chExt cx="12258668" cy="3312175"/>
          </a:xfrm>
        </p:grpSpPr>
        <p:sp>
          <p:nvSpPr>
            <p:cNvPr id="1256" name="Google Shape;1256;p37"/>
            <p:cNvSpPr/>
            <p:nvPr/>
          </p:nvSpPr>
          <p:spPr>
            <a:xfrm>
              <a:off x="-26696" y="1084039"/>
              <a:ext cx="12258668" cy="1014589"/>
            </a:xfrm>
            <a:custGeom>
              <a:avLst/>
              <a:gdLst/>
              <a:ahLst/>
              <a:cxnLst/>
              <a:rect l="l" t="t" r="r" b="b"/>
              <a:pathLst>
                <a:path w="12211050" h="1014589" extrusionOk="0">
                  <a:moveTo>
                    <a:pt x="0" y="9525"/>
                  </a:moveTo>
                  <a:cubicBezTo>
                    <a:pt x="1208087" y="512762"/>
                    <a:pt x="2495550" y="804863"/>
                    <a:pt x="4124325" y="942975"/>
                  </a:cubicBezTo>
                  <a:cubicBezTo>
                    <a:pt x="5753100" y="1081088"/>
                    <a:pt x="8345487" y="1004888"/>
                    <a:pt x="9772650" y="838200"/>
                  </a:cubicBezTo>
                  <a:cubicBezTo>
                    <a:pt x="11133138" y="576262"/>
                    <a:pt x="11681619" y="207168"/>
                    <a:pt x="12211050" y="0"/>
                  </a:cubicBez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1257" name="Google Shape;1257;p37"/>
            <p:cNvGrpSpPr/>
            <p:nvPr/>
          </p:nvGrpSpPr>
          <p:grpSpPr>
            <a:xfrm rot="691750">
              <a:off x="756167" y="1629606"/>
              <a:ext cx="1827333" cy="1667930"/>
              <a:chOff x="511506" y="2111848"/>
              <a:chExt cx="1827333" cy="1667930"/>
            </a:xfrm>
          </p:grpSpPr>
          <p:sp>
            <p:nvSpPr>
              <p:cNvPr id="1258" name="Google Shape;1258;p37"/>
              <p:cNvSpPr/>
              <p:nvPr/>
            </p:nvSpPr>
            <p:spPr>
              <a:xfrm>
                <a:off x="511506" y="2111848"/>
                <a:ext cx="1827333" cy="1667930"/>
              </a:xfrm>
              <a:custGeom>
                <a:avLst/>
                <a:gdLst/>
                <a:ahLst/>
                <a:cxnLst/>
                <a:rect l="l" t="t" r="r" b="b"/>
                <a:pathLst>
                  <a:path w="609960" h="506233" extrusionOk="0">
                    <a:moveTo>
                      <a:pt x="82861" y="9663"/>
                    </a:moveTo>
                    <a:cubicBezTo>
                      <a:pt x="255581" y="11991"/>
                      <a:pt x="404594" y="-13197"/>
                      <a:pt x="486721" y="9663"/>
                    </a:cubicBezTo>
                    <a:cubicBezTo>
                      <a:pt x="568848" y="32523"/>
                      <a:pt x="556994" y="95176"/>
                      <a:pt x="575621" y="146823"/>
                    </a:cubicBezTo>
                    <a:cubicBezTo>
                      <a:pt x="594248" y="198470"/>
                      <a:pt x="594248" y="267896"/>
                      <a:pt x="598481" y="319543"/>
                    </a:cubicBezTo>
                    <a:cubicBezTo>
                      <a:pt x="602714" y="371190"/>
                      <a:pt x="620494" y="426646"/>
                      <a:pt x="601021" y="456703"/>
                    </a:cubicBezTo>
                    <a:cubicBezTo>
                      <a:pt x="581548" y="486760"/>
                      <a:pt x="526938" y="493956"/>
                      <a:pt x="481641" y="499883"/>
                    </a:cubicBezTo>
                    <a:cubicBezTo>
                      <a:pt x="436344" y="505810"/>
                      <a:pt x="360568" y="513430"/>
                      <a:pt x="329241" y="492263"/>
                    </a:cubicBezTo>
                    <a:cubicBezTo>
                      <a:pt x="297914" y="471096"/>
                      <a:pt x="304688" y="372883"/>
                      <a:pt x="293681" y="372883"/>
                    </a:cubicBezTo>
                    <a:cubicBezTo>
                      <a:pt x="282674" y="372883"/>
                      <a:pt x="295374" y="474906"/>
                      <a:pt x="263201" y="492263"/>
                    </a:cubicBezTo>
                    <a:cubicBezTo>
                      <a:pt x="231028" y="509620"/>
                      <a:pt x="143821" y="485913"/>
                      <a:pt x="100641" y="477023"/>
                    </a:cubicBezTo>
                    <a:cubicBezTo>
                      <a:pt x="57461" y="468133"/>
                      <a:pt x="17244" y="476176"/>
                      <a:pt x="4121" y="438923"/>
                    </a:cubicBezTo>
                    <a:cubicBezTo>
                      <a:pt x="-9002" y="401670"/>
                      <a:pt x="12588" y="309806"/>
                      <a:pt x="21901" y="253503"/>
                    </a:cubicBezTo>
                    <a:cubicBezTo>
                      <a:pt x="31214" y="197200"/>
                      <a:pt x="47301" y="129043"/>
                      <a:pt x="47301" y="129043"/>
                    </a:cubicBezTo>
                    <a:lnTo>
                      <a:pt x="82861" y="9663"/>
                    </a:lnTo>
                    <a:close/>
                  </a:path>
                </a:pathLst>
              </a:custGeom>
              <a:solidFill>
                <a:srgbClr val="F09B5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259" name="Google Shape;1259;p37"/>
              <p:cNvSpPr/>
              <p:nvPr/>
            </p:nvSpPr>
            <p:spPr>
              <a:xfrm>
                <a:off x="710851" y="2135877"/>
                <a:ext cx="1447412" cy="315502"/>
              </a:xfrm>
              <a:custGeom>
                <a:avLst/>
                <a:gdLst/>
                <a:ahLst/>
                <a:cxnLst/>
                <a:rect l="l" t="t" r="r" b="b"/>
                <a:pathLst>
                  <a:path w="483143" h="95758" extrusionOk="0">
                    <a:moveTo>
                      <a:pt x="43456" y="93999"/>
                    </a:moveTo>
                    <a:cubicBezTo>
                      <a:pt x="110133" y="99586"/>
                      <a:pt x="338555" y="90459"/>
                      <a:pt x="411760" y="86196"/>
                    </a:cubicBezTo>
                    <a:cubicBezTo>
                      <a:pt x="484965" y="81933"/>
                      <a:pt x="478134" y="80274"/>
                      <a:pt x="482685" y="68421"/>
                    </a:cubicBezTo>
                    <a:cubicBezTo>
                      <a:pt x="487236" y="56568"/>
                      <a:pt x="456812" y="26083"/>
                      <a:pt x="439065" y="15076"/>
                    </a:cubicBezTo>
                    <a:cubicBezTo>
                      <a:pt x="421318" y="4069"/>
                      <a:pt x="409220" y="4810"/>
                      <a:pt x="376200" y="2376"/>
                    </a:cubicBezTo>
                    <a:cubicBezTo>
                      <a:pt x="343180" y="-58"/>
                      <a:pt x="281479" y="-481"/>
                      <a:pt x="240945" y="471"/>
                    </a:cubicBezTo>
                    <a:cubicBezTo>
                      <a:pt x="200411" y="1423"/>
                      <a:pt x="167571" y="6504"/>
                      <a:pt x="132995" y="8091"/>
                    </a:cubicBezTo>
                    <a:cubicBezTo>
                      <a:pt x="98419" y="9679"/>
                      <a:pt x="52118" y="9149"/>
                      <a:pt x="33491" y="9996"/>
                    </a:cubicBezTo>
                    <a:cubicBezTo>
                      <a:pt x="14864" y="10843"/>
                      <a:pt x="18517" y="23255"/>
                      <a:pt x="11699" y="52673"/>
                    </a:cubicBezTo>
                    <a:cubicBezTo>
                      <a:pt x="4881" y="82091"/>
                      <a:pt x="-23221" y="88412"/>
                      <a:pt x="43456" y="93999"/>
                    </a:cubicBezTo>
                    <a:close/>
                  </a:path>
                </a:pathLst>
              </a:custGeom>
              <a:solidFill>
                <a:srgbClr val="FFE8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grpSp>
            <p:nvGrpSpPr>
              <p:cNvPr id="1260" name="Google Shape;1260;p37"/>
              <p:cNvGrpSpPr/>
              <p:nvPr/>
            </p:nvGrpSpPr>
            <p:grpSpPr>
              <a:xfrm>
                <a:off x="734701" y="2575187"/>
                <a:ext cx="330748" cy="301971"/>
                <a:chOff x="6888215" y="2762574"/>
                <a:chExt cx="399337" cy="358344"/>
              </a:xfrm>
            </p:grpSpPr>
            <p:sp>
              <p:nvSpPr>
                <p:cNvPr id="1261" name="Google Shape;1261;p37"/>
                <p:cNvSpPr/>
                <p:nvPr/>
              </p:nvSpPr>
              <p:spPr>
                <a:xfrm rot="-1127006">
                  <a:off x="6987045" y="2879135"/>
                  <a:ext cx="275171" cy="202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363" h="1473327" extrusionOk="0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62" name="Google Shape;1262;p37"/>
                <p:cNvSpPr/>
                <p:nvPr/>
              </p:nvSpPr>
              <p:spPr>
                <a:xfrm rot="-2830773">
                  <a:off x="6915747" y="2877323"/>
                  <a:ext cx="76801" cy="108609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63" name="Google Shape;1263;p37"/>
                <p:cNvSpPr/>
                <p:nvPr/>
              </p:nvSpPr>
              <p:spPr>
                <a:xfrm rot="-1919193">
                  <a:off x="6976935" y="2781709"/>
                  <a:ext cx="88132" cy="111467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64" name="Google Shape;1264;p37"/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65" name="Google Shape;1265;p37"/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1266" name="Google Shape;1266;p37"/>
              <p:cNvGrpSpPr/>
              <p:nvPr/>
            </p:nvGrpSpPr>
            <p:grpSpPr>
              <a:xfrm>
                <a:off x="1744809" y="2499997"/>
                <a:ext cx="328625" cy="334698"/>
                <a:chOff x="6888215" y="2762574"/>
                <a:chExt cx="399337" cy="358344"/>
              </a:xfrm>
            </p:grpSpPr>
            <p:sp>
              <p:nvSpPr>
                <p:cNvPr id="1267" name="Google Shape;1267;p37"/>
                <p:cNvSpPr/>
                <p:nvPr/>
              </p:nvSpPr>
              <p:spPr>
                <a:xfrm rot="-1127006">
                  <a:off x="6987045" y="2879135"/>
                  <a:ext cx="275171" cy="202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363" h="1473327" extrusionOk="0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68" name="Google Shape;1268;p37"/>
                <p:cNvSpPr/>
                <p:nvPr/>
              </p:nvSpPr>
              <p:spPr>
                <a:xfrm rot="-2830773">
                  <a:off x="6915747" y="2877323"/>
                  <a:ext cx="76801" cy="108609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69" name="Google Shape;1269;p37"/>
                <p:cNvSpPr/>
                <p:nvPr/>
              </p:nvSpPr>
              <p:spPr>
                <a:xfrm rot="-1919193">
                  <a:off x="6976935" y="2781709"/>
                  <a:ext cx="88132" cy="111467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70" name="Google Shape;1270;p37"/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71" name="Google Shape;1271;p37"/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1272" name="Google Shape;1272;p37"/>
              <p:cNvGrpSpPr/>
              <p:nvPr/>
            </p:nvGrpSpPr>
            <p:grpSpPr>
              <a:xfrm>
                <a:off x="1089129" y="2859647"/>
                <a:ext cx="275801" cy="266488"/>
                <a:chOff x="6888215" y="2762574"/>
                <a:chExt cx="399337" cy="358344"/>
              </a:xfrm>
            </p:grpSpPr>
            <p:sp>
              <p:nvSpPr>
                <p:cNvPr id="1273" name="Google Shape;1273;p37"/>
                <p:cNvSpPr/>
                <p:nvPr/>
              </p:nvSpPr>
              <p:spPr>
                <a:xfrm rot="-1127006">
                  <a:off x="6987045" y="2879135"/>
                  <a:ext cx="275171" cy="202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363" h="1473327" extrusionOk="0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74" name="Google Shape;1274;p37"/>
                <p:cNvSpPr/>
                <p:nvPr/>
              </p:nvSpPr>
              <p:spPr>
                <a:xfrm rot="-2830773">
                  <a:off x="6915747" y="2877323"/>
                  <a:ext cx="76801" cy="108609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75" name="Google Shape;1275;p37"/>
                <p:cNvSpPr/>
                <p:nvPr/>
              </p:nvSpPr>
              <p:spPr>
                <a:xfrm rot="-1919193">
                  <a:off x="6976935" y="2781709"/>
                  <a:ext cx="88132" cy="111467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76" name="Google Shape;1276;p37"/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77" name="Google Shape;1277;p37"/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1278" name="Google Shape;1278;p37"/>
              <p:cNvGrpSpPr/>
              <p:nvPr/>
            </p:nvGrpSpPr>
            <p:grpSpPr>
              <a:xfrm>
                <a:off x="682430" y="3246257"/>
                <a:ext cx="330748" cy="301971"/>
                <a:chOff x="6888215" y="2762574"/>
                <a:chExt cx="399337" cy="358344"/>
              </a:xfrm>
            </p:grpSpPr>
            <p:sp>
              <p:nvSpPr>
                <p:cNvPr id="1279" name="Google Shape;1279;p37"/>
                <p:cNvSpPr/>
                <p:nvPr/>
              </p:nvSpPr>
              <p:spPr>
                <a:xfrm rot="-1127006">
                  <a:off x="6987045" y="2879135"/>
                  <a:ext cx="275171" cy="202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363" h="1473327" extrusionOk="0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80" name="Google Shape;1280;p37"/>
                <p:cNvSpPr/>
                <p:nvPr/>
              </p:nvSpPr>
              <p:spPr>
                <a:xfrm rot="-2830773">
                  <a:off x="6915747" y="2877323"/>
                  <a:ext cx="76801" cy="108609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81" name="Google Shape;1281;p37"/>
                <p:cNvSpPr/>
                <p:nvPr/>
              </p:nvSpPr>
              <p:spPr>
                <a:xfrm rot="-1919193">
                  <a:off x="6976935" y="2781709"/>
                  <a:ext cx="88132" cy="111467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82" name="Google Shape;1282;p37"/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83" name="Google Shape;1283;p37"/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1284" name="Google Shape;1284;p37"/>
              <p:cNvGrpSpPr/>
              <p:nvPr/>
            </p:nvGrpSpPr>
            <p:grpSpPr>
              <a:xfrm>
                <a:off x="1951347" y="3355551"/>
                <a:ext cx="240850" cy="218082"/>
                <a:chOff x="6888215" y="2762574"/>
                <a:chExt cx="399337" cy="358344"/>
              </a:xfrm>
            </p:grpSpPr>
            <p:sp>
              <p:nvSpPr>
                <p:cNvPr id="1285" name="Google Shape;1285;p37"/>
                <p:cNvSpPr/>
                <p:nvPr/>
              </p:nvSpPr>
              <p:spPr>
                <a:xfrm rot="-1127006">
                  <a:off x="6987045" y="2879135"/>
                  <a:ext cx="275171" cy="202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363" h="1473327" extrusionOk="0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86" name="Google Shape;1286;p37"/>
                <p:cNvSpPr/>
                <p:nvPr/>
              </p:nvSpPr>
              <p:spPr>
                <a:xfrm rot="-2830773">
                  <a:off x="6915747" y="2877323"/>
                  <a:ext cx="76801" cy="108609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87" name="Google Shape;1287;p37"/>
                <p:cNvSpPr/>
                <p:nvPr/>
              </p:nvSpPr>
              <p:spPr>
                <a:xfrm rot="-1919193">
                  <a:off x="6976935" y="2781709"/>
                  <a:ext cx="88132" cy="111467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88" name="Google Shape;1288;p37"/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89" name="Google Shape;1289;p37"/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1290" name="Google Shape;1290;p37"/>
              <p:cNvGrpSpPr/>
              <p:nvPr/>
            </p:nvGrpSpPr>
            <p:grpSpPr>
              <a:xfrm>
                <a:off x="1577484" y="3062164"/>
                <a:ext cx="330748" cy="301971"/>
                <a:chOff x="6888215" y="2762574"/>
                <a:chExt cx="399337" cy="358344"/>
              </a:xfrm>
            </p:grpSpPr>
            <p:sp>
              <p:nvSpPr>
                <p:cNvPr id="1291" name="Google Shape;1291;p37"/>
                <p:cNvSpPr/>
                <p:nvPr/>
              </p:nvSpPr>
              <p:spPr>
                <a:xfrm rot="-1127006">
                  <a:off x="6987045" y="2879135"/>
                  <a:ext cx="275171" cy="202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363" h="1473327" extrusionOk="0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92" name="Google Shape;1292;p37"/>
                <p:cNvSpPr/>
                <p:nvPr/>
              </p:nvSpPr>
              <p:spPr>
                <a:xfrm rot="-2830773">
                  <a:off x="6915747" y="2877323"/>
                  <a:ext cx="76801" cy="108609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93" name="Google Shape;1293;p37"/>
                <p:cNvSpPr/>
                <p:nvPr/>
              </p:nvSpPr>
              <p:spPr>
                <a:xfrm rot="-1919193">
                  <a:off x="6976935" y="2781709"/>
                  <a:ext cx="88132" cy="111467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94" name="Google Shape;1294;p37"/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95" name="Google Shape;1295;p37"/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1296" name="Google Shape;1296;p37"/>
              <p:cNvGrpSpPr/>
              <p:nvPr/>
            </p:nvGrpSpPr>
            <p:grpSpPr>
              <a:xfrm>
                <a:off x="1391029" y="2624365"/>
                <a:ext cx="240850" cy="218082"/>
                <a:chOff x="6888215" y="2762574"/>
                <a:chExt cx="399337" cy="358344"/>
              </a:xfrm>
            </p:grpSpPr>
            <p:sp>
              <p:nvSpPr>
                <p:cNvPr id="1297" name="Google Shape;1297;p37"/>
                <p:cNvSpPr/>
                <p:nvPr/>
              </p:nvSpPr>
              <p:spPr>
                <a:xfrm rot="-1127006">
                  <a:off x="6987045" y="2879135"/>
                  <a:ext cx="275171" cy="202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363" h="1473327" extrusionOk="0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98" name="Google Shape;1298;p37"/>
                <p:cNvSpPr/>
                <p:nvPr/>
              </p:nvSpPr>
              <p:spPr>
                <a:xfrm rot="-2830773">
                  <a:off x="6915747" y="2877323"/>
                  <a:ext cx="76801" cy="108609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299" name="Google Shape;1299;p37"/>
                <p:cNvSpPr/>
                <p:nvPr/>
              </p:nvSpPr>
              <p:spPr>
                <a:xfrm rot="-1919193">
                  <a:off x="6976935" y="2781709"/>
                  <a:ext cx="88132" cy="111467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300" name="Google Shape;1300;p37"/>
                <p:cNvSpPr/>
                <p:nvPr/>
              </p:nvSpPr>
              <p:spPr>
                <a:xfrm rot="118968">
                  <a:off x="7096185" y="2763982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301" name="Google Shape;1301;p37"/>
                <p:cNvSpPr/>
                <p:nvPr/>
              </p:nvSpPr>
              <p:spPr>
                <a:xfrm rot="546781">
                  <a:off x="7195858" y="2807430"/>
                  <a:ext cx="83109" cy="100365"/>
                </a:xfrm>
                <a:prstGeom prst="ellipse">
                  <a:avLst/>
                </a:prstGeom>
                <a:solidFill>
                  <a:srgbClr val="FFE8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  <p:grpSp>
          <p:nvGrpSpPr>
            <p:cNvPr id="1302" name="Google Shape;1302;p37"/>
            <p:cNvGrpSpPr/>
            <p:nvPr/>
          </p:nvGrpSpPr>
          <p:grpSpPr>
            <a:xfrm rot="332680">
              <a:off x="3668700" y="2043238"/>
              <a:ext cx="1160202" cy="970750"/>
              <a:chOff x="5128076" y="2712923"/>
              <a:chExt cx="1022916" cy="834673"/>
            </a:xfrm>
          </p:grpSpPr>
          <p:sp>
            <p:nvSpPr>
              <p:cNvPr id="1303" name="Google Shape;1303;p37"/>
              <p:cNvSpPr/>
              <p:nvPr/>
            </p:nvSpPr>
            <p:spPr>
              <a:xfrm>
                <a:off x="5128076" y="2712923"/>
                <a:ext cx="1022916" cy="834673"/>
              </a:xfrm>
              <a:custGeom>
                <a:avLst/>
                <a:gdLst/>
                <a:ahLst/>
                <a:cxnLst/>
                <a:rect l="l" t="t" r="r" b="b"/>
                <a:pathLst>
                  <a:path w="1022916" h="834673" extrusionOk="0">
                    <a:moveTo>
                      <a:pt x="81794" y="78463"/>
                    </a:moveTo>
                    <a:cubicBezTo>
                      <a:pt x="-59811" y="196573"/>
                      <a:pt x="13214" y="623611"/>
                      <a:pt x="72269" y="749023"/>
                    </a:cubicBezTo>
                    <a:cubicBezTo>
                      <a:pt x="131324" y="874436"/>
                      <a:pt x="299917" y="819191"/>
                      <a:pt x="436124" y="830938"/>
                    </a:cubicBezTo>
                    <a:cubicBezTo>
                      <a:pt x="572331" y="842685"/>
                      <a:pt x="738384" y="823318"/>
                      <a:pt x="889514" y="819508"/>
                    </a:cubicBezTo>
                    <a:cubicBezTo>
                      <a:pt x="983811" y="816016"/>
                      <a:pt x="982224" y="839828"/>
                      <a:pt x="1001909" y="809983"/>
                    </a:cubicBezTo>
                    <a:cubicBezTo>
                      <a:pt x="1021594" y="780138"/>
                      <a:pt x="1005084" y="722035"/>
                      <a:pt x="1007624" y="640438"/>
                    </a:cubicBezTo>
                    <a:cubicBezTo>
                      <a:pt x="1010164" y="558841"/>
                      <a:pt x="1031436" y="420410"/>
                      <a:pt x="1017149" y="320398"/>
                    </a:cubicBezTo>
                    <a:cubicBezTo>
                      <a:pt x="1002862" y="220386"/>
                      <a:pt x="1077791" y="80685"/>
                      <a:pt x="921899" y="40363"/>
                    </a:cubicBezTo>
                    <a:cubicBezTo>
                      <a:pt x="766007" y="41"/>
                      <a:pt x="223399" y="-39647"/>
                      <a:pt x="81794" y="78463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04" name="Google Shape;1304;p37"/>
              <p:cNvSpPr/>
              <p:nvPr/>
            </p:nvSpPr>
            <p:spPr>
              <a:xfrm>
                <a:off x="5175254" y="2895599"/>
                <a:ext cx="943027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0000" extrusionOk="0">
                    <a:moveTo>
                      <a:pt x="0" y="0"/>
                    </a:moveTo>
                    <a:lnTo>
                      <a:pt x="9940" y="10000"/>
                    </a:lnTo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05" name="Google Shape;1305;p37"/>
              <p:cNvSpPr/>
              <p:nvPr/>
            </p:nvSpPr>
            <p:spPr>
              <a:xfrm rot="10800000" flipH="1">
                <a:off x="5204604" y="2846404"/>
                <a:ext cx="916236" cy="1907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0000" extrusionOk="0">
                    <a:moveTo>
                      <a:pt x="0" y="10000"/>
                    </a:moveTo>
                    <a:lnTo>
                      <a:pt x="10000" y="0"/>
                    </a:lnTo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06" name="Google Shape;1306;p37"/>
              <p:cNvSpPr/>
              <p:nvPr/>
            </p:nvSpPr>
            <p:spPr>
              <a:xfrm>
                <a:off x="5215964" y="3427016"/>
                <a:ext cx="89156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043" h="12500" extrusionOk="0">
                    <a:moveTo>
                      <a:pt x="0" y="0"/>
                    </a:moveTo>
                    <a:lnTo>
                      <a:pt x="10043" y="12500"/>
                    </a:lnTo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07" name="Google Shape;1307;p37"/>
              <p:cNvSpPr/>
              <p:nvPr/>
            </p:nvSpPr>
            <p:spPr>
              <a:xfrm>
                <a:off x="5202647" y="3377551"/>
                <a:ext cx="903066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10065" h="10000" extrusionOk="0">
                    <a:moveTo>
                      <a:pt x="0" y="0"/>
                    </a:moveTo>
                    <a:lnTo>
                      <a:pt x="10065" y="10000"/>
                    </a:lnTo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grpSp>
            <p:nvGrpSpPr>
              <p:cNvPr id="1308" name="Google Shape;1308;p37"/>
              <p:cNvGrpSpPr/>
              <p:nvPr/>
            </p:nvGrpSpPr>
            <p:grpSpPr>
              <a:xfrm>
                <a:off x="5448217" y="2987165"/>
                <a:ext cx="331597" cy="301310"/>
                <a:chOff x="5499652" y="3006491"/>
                <a:chExt cx="331597" cy="301310"/>
              </a:xfrm>
            </p:grpSpPr>
            <p:sp>
              <p:nvSpPr>
                <p:cNvPr id="1309" name="Google Shape;1309;p37"/>
                <p:cNvSpPr/>
                <p:nvPr/>
              </p:nvSpPr>
              <p:spPr>
                <a:xfrm rot="-1127006">
                  <a:off x="5581884" y="3104694"/>
                  <a:ext cx="227909" cy="17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363" h="1473327" extrusionOk="0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310" name="Google Shape;1310;p37"/>
                <p:cNvSpPr/>
                <p:nvPr/>
              </p:nvSpPr>
              <p:spPr>
                <a:xfrm rot="-2830773">
                  <a:off x="5522278" y="3103951"/>
                  <a:ext cx="64719" cy="8995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311" name="Google Shape;1311;p37"/>
                <p:cNvSpPr/>
                <p:nvPr/>
              </p:nvSpPr>
              <p:spPr>
                <a:xfrm rot="-1919193">
                  <a:off x="5573511" y="3022594"/>
                  <a:ext cx="72995" cy="93932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312" name="Google Shape;1312;p37"/>
                <p:cNvSpPr/>
                <p:nvPr/>
              </p:nvSpPr>
              <p:spPr>
                <a:xfrm rot="118968">
                  <a:off x="5672279" y="3007656"/>
                  <a:ext cx="68834" cy="8457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313" name="Google Shape;1313;p37"/>
                <p:cNvSpPr/>
                <p:nvPr/>
              </p:nvSpPr>
              <p:spPr>
                <a:xfrm rot="546781">
                  <a:off x="5754833" y="3044269"/>
                  <a:ext cx="68834" cy="8457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  <p:grpSp>
          <p:nvGrpSpPr>
            <p:cNvPr id="1314" name="Google Shape;1314;p37"/>
            <p:cNvGrpSpPr/>
            <p:nvPr/>
          </p:nvGrpSpPr>
          <p:grpSpPr>
            <a:xfrm>
              <a:off x="5833647" y="1942172"/>
              <a:ext cx="2852588" cy="2454041"/>
              <a:chOff x="4997213" y="1744162"/>
              <a:chExt cx="2852588" cy="2454041"/>
            </a:xfrm>
          </p:grpSpPr>
          <p:sp>
            <p:nvSpPr>
              <p:cNvPr id="1315" name="Google Shape;1315;p37"/>
              <p:cNvSpPr/>
              <p:nvPr/>
            </p:nvSpPr>
            <p:spPr>
              <a:xfrm rot="-276455">
                <a:off x="5083090" y="1848210"/>
                <a:ext cx="2680833" cy="2245946"/>
              </a:xfrm>
              <a:custGeom>
                <a:avLst/>
                <a:gdLst/>
                <a:ahLst/>
                <a:cxnLst/>
                <a:rect l="l" t="t" r="r" b="b"/>
                <a:pathLst>
                  <a:path w="927142" h="745737" extrusionOk="0">
                    <a:moveTo>
                      <a:pt x="1171" y="58625"/>
                    </a:moveTo>
                    <a:cubicBezTo>
                      <a:pt x="9849" y="23806"/>
                      <a:pt x="80864" y="30579"/>
                      <a:pt x="111026" y="22430"/>
                    </a:cubicBezTo>
                    <a:cubicBezTo>
                      <a:pt x="141188" y="14281"/>
                      <a:pt x="148703" y="12693"/>
                      <a:pt x="182146" y="9730"/>
                    </a:cubicBezTo>
                    <a:cubicBezTo>
                      <a:pt x="215589" y="6767"/>
                      <a:pt x="279513" y="-7098"/>
                      <a:pt x="311686" y="4650"/>
                    </a:cubicBezTo>
                    <a:cubicBezTo>
                      <a:pt x="343859" y="16398"/>
                      <a:pt x="345976" y="57249"/>
                      <a:pt x="375186" y="80215"/>
                    </a:cubicBezTo>
                    <a:cubicBezTo>
                      <a:pt x="404396" y="103181"/>
                      <a:pt x="448423" y="138953"/>
                      <a:pt x="486946" y="142445"/>
                    </a:cubicBezTo>
                    <a:cubicBezTo>
                      <a:pt x="525469" y="145938"/>
                      <a:pt x="572883" y="119797"/>
                      <a:pt x="606326" y="101170"/>
                    </a:cubicBezTo>
                    <a:cubicBezTo>
                      <a:pt x="639769" y="82543"/>
                      <a:pt x="645696" y="39998"/>
                      <a:pt x="687606" y="30685"/>
                    </a:cubicBezTo>
                    <a:cubicBezTo>
                      <a:pt x="729516" y="21372"/>
                      <a:pt x="818204" y="39152"/>
                      <a:pt x="857786" y="45290"/>
                    </a:cubicBezTo>
                    <a:cubicBezTo>
                      <a:pt x="897368" y="51428"/>
                      <a:pt x="918852" y="38728"/>
                      <a:pt x="925096" y="67515"/>
                    </a:cubicBezTo>
                    <a:cubicBezTo>
                      <a:pt x="931340" y="96302"/>
                      <a:pt x="923826" y="194621"/>
                      <a:pt x="895251" y="218010"/>
                    </a:cubicBezTo>
                    <a:cubicBezTo>
                      <a:pt x="866676" y="241399"/>
                      <a:pt x="782327" y="208697"/>
                      <a:pt x="753646" y="207850"/>
                    </a:cubicBezTo>
                    <a:cubicBezTo>
                      <a:pt x="724965" y="207003"/>
                      <a:pt x="729093" y="199383"/>
                      <a:pt x="723166" y="212930"/>
                    </a:cubicBezTo>
                    <a:cubicBezTo>
                      <a:pt x="717239" y="226477"/>
                      <a:pt x="719356" y="223090"/>
                      <a:pt x="718086" y="289130"/>
                    </a:cubicBezTo>
                    <a:cubicBezTo>
                      <a:pt x="716816" y="355170"/>
                      <a:pt x="716499" y="535087"/>
                      <a:pt x="715546" y="609170"/>
                    </a:cubicBezTo>
                    <a:cubicBezTo>
                      <a:pt x="714594" y="683253"/>
                      <a:pt x="728881" y="711617"/>
                      <a:pt x="712371" y="733630"/>
                    </a:cubicBezTo>
                    <a:cubicBezTo>
                      <a:pt x="695861" y="755643"/>
                      <a:pt x="647283" y="740827"/>
                      <a:pt x="616486" y="741250"/>
                    </a:cubicBezTo>
                    <a:cubicBezTo>
                      <a:pt x="585689" y="741673"/>
                      <a:pt x="557219" y="737863"/>
                      <a:pt x="527586" y="736170"/>
                    </a:cubicBezTo>
                    <a:cubicBezTo>
                      <a:pt x="490333" y="734053"/>
                      <a:pt x="441649" y="732360"/>
                      <a:pt x="392966" y="728550"/>
                    </a:cubicBezTo>
                    <a:cubicBezTo>
                      <a:pt x="344283" y="724740"/>
                      <a:pt x="272316" y="717967"/>
                      <a:pt x="235486" y="713310"/>
                    </a:cubicBezTo>
                    <a:cubicBezTo>
                      <a:pt x="198656" y="708653"/>
                      <a:pt x="185215" y="709923"/>
                      <a:pt x="171986" y="700610"/>
                    </a:cubicBezTo>
                    <a:cubicBezTo>
                      <a:pt x="158757" y="691297"/>
                      <a:pt x="155794" y="683994"/>
                      <a:pt x="156111" y="657430"/>
                    </a:cubicBezTo>
                    <a:cubicBezTo>
                      <a:pt x="156428" y="630866"/>
                      <a:pt x="163625" y="604196"/>
                      <a:pt x="173891" y="541225"/>
                    </a:cubicBezTo>
                    <a:cubicBezTo>
                      <a:pt x="184157" y="478254"/>
                      <a:pt x="211250" y="336438"/>
                      <a:pt x="217706" y="279605"/>
                    </a:cubicBezTo>
                    <a:cubicBezTo>
                      <a:pt x="224162" y="222773"/>
                      <a:pt x="228289" y="210496"/>
                      <a:pt x="212626" y="200230"/>
                    </a:cubicBezTo>
                    <a:cubicBezTo>
                      <a:pt x="196963" y="189964"/>
                      <a:pt x="149338" y="212824"/>
                      <a:pt x="123726" y="218010"/>
                    </a:cubicBezTo>
                    <a:cubicBezTo>
                      <a:pt x="98114" y="223196"/>
                      <a:pt x="83827" y="252829"/>
                      <a:pt x="58956" y="231345"/>
                    </a:cubicBezTo>
                    <a:cubicBezTo>
                      <a:pt x="34085" y="209861"/>
                      <a:pt x="-7507" y="93444"/>
                      <a:pt x="1171" y="58625"/>
                    </a:cubicBez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16" name="Google Shape;1316;p37"/>
              <p:cNvSpPr/>
              <p:nvPr/>
            </p:nvSpPr>
            <p:spPr>
              <a:xfrm>
                <a:off x="5778959" y="1920579"/>
                <a:ext cx="619705" cy="556009"/>
              </a:xfrm>
              <a:custGeom>
                <a:avLst/>
                <a:gdLst/>
                <a:ahLst/>
                <a:cxnLst/>
                <a:rect l="l" t="t" r="r" b="b"/>
                <a:pathLst>
                  <a:path w="619705" h="556009" extrusionOk="0">
                    <a:moveTo>
                      <a:pt x="56056" y="22522"/>
                    </a:moveTo>
                    <a:cubicBezTo>
                      <a:pt x="30021" y="77132"/>
                      <a:pt x="-28081" y="287952"/>
                      <a:pt x="16051" y="376852"/>
                    </a:cubicBezTo>
                    <a:cubicBezTo>
                      <a:pt x="60183" y="465752"/>
                      <a:pt x="220839" y="552112"/>
                      <a:pt x="320851" y="555922"/>
                    </a:cubicBezTo>
                    <a:cubicBezTo>
                      <a:pt x="420863" y="559732"/>
                      <a:pt x="590409" y="438130"/>
                      <a:pt x="616126" y="399712"/>
                    </a:cubicBezTo>
                    <a:cubicBezTo>
                      <a:pt x="641844" y="361295"/>
                      <a:pt x="522146" y="353675"/>
                      <a:pt x="475156" y="325417"/>
                    </a:cubicBezTo>
                    <a:cubicBezTo>
                      <a:pt x="428166" y="297160"/>
                      <a:pt x="375143" y="262234"/>
                      <a:pt x="334186" y="230167"/>
                    </a:cubicBezTo>
                    <a:cubicBezTo>
                      <a:pt x="293229" y="198100"/>
                      <a:pt x="256399" y="163175"/>
                      <a:pt x="229411" y="133012"/>
                    </a:cubicBezTo>
                    <a:cubicBezTo>
                      <a:pt x="202424" y="102850"/>
                      <a:pt x="193851" y="70147"/>
                      <a:pt x="172261" y="49192"/>
                    </a:cubicBezTo>
                    <a:cubicBezTo>
                      <a:pt x="142416" y="26967"/>
                      <a:pt x="82091" y="-32088"/>
                      <a:pt x="56056" y="22522"/>
                    </a:cubicBezTo>
                    <a:close/>
                  </a:path>
                </a:pathLst>
              </a:custGeom>
              <a:solidFill>
                <a:srgbClr val="3D66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17" name="Google Shape;1317;p37"/>
              <p:cNvSpPr/>
              <p:nvPr/>
            </p:nvSpPr>
            <p:spPr>
              <a:xfrm flipH="1">
                <a:off x="6463870" y="1917076"/>
                <a:ext cx="619705" cy="563643"/>
              </a:xfrm>
              <a:custGeom>
                <a:avLst/>
                <a:gdLst/>
                <a:ahLst/>
                <a:cxnLst/>
                <a:rect l="l" t="t" r="r" b="b"/>
                <a:pathLst>
                  <a:path w="619705" h="563643" extrusionOk="0">
                    <a:moveTo>
                      <a:pt x="56056" y="20631"/>
                    </a:moveTo>
                    <a:cubicBezTo>
                      <a:pt x="30021" y="75241"/>
                      <a:pt x="-28081" y="293999"/>
                      <a:pt x="16051" y="384486"/>
                    </a:cubicBezTo>
                    <a:cubicBezTo>
                      <a:pt x="60183" y="474973"/>
                      <a:pt x="220839" y="559746"/>
                      <a:pt x="320851" y="563556"/>
                    </a:cubicBezTo>
                    <a:cubicBezTo>
                      <a:pt x="420863" y="567366"/>
                      <a:pt x="590409" y="445764"/>
                      <a:pt x="616126" y="407346"/>
                    </a:cubicBezTo>
                    <a:cubicBezTo>
                      <a:pt x="641844" y="368929"/>
                      <a:pt x="522146" y="361309"/>
                      <a:pt x="475156" y="333051"/>
                    </a:cubicBezTo>
                    <a:cubicBezTo>
                      <a:pt x="428166" y="304794"/>
                      <a:pt x="375143" y="269868"/>
                      <a:pt x="334186" y="237801"/>
                    </a:cubicBezTo>
                    <a:cubicBezTo>
                      <a:pt x="293229" y="205734"/>
                      <a:pt x="256399" y="170809"/>
                      <a:pt x="229411" y="140646"/>
                    </a:cubicBezTo>
                    <a:cubicBezTo>
                      <a:pt x="202424" y="110484"/>
                      <a:pt x="193851" y="77781"/>
                      <a:pt x="172261" y="56826"/>
                    </a:cubicBezTo>
                    <a:cubicBezTo>
                      <a:pt x="142416" y="34601"/>
                      <a:pt x="82091" y="-33979"/>
                      <a:pt x="56056" y="20631"/>
                    </a:cubicBezTo>
                    <a:close/>
                  </a:path>
                </a:pathLst>
              </a:custGeom>
              <a:solidFill>
                <a:srgbClr val="3D66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18" name="Google Shape;1318;p37"/>
              <p:cNvSpPr/>
              <p:nvPr/>
            </p:nvSpPr>
            <p:spPr>
              <a:xfrm>
                <a:off x="6267830" y="2338861"/>
                <a:ext cx="299945" cy="726441"/>
              </a:xfrm>
              <a:custGeom>
                <a:avLst/>
                <a:gdLst/>
                <a:ahLst/>
                <a:cxnLst/>
                <a:rect l="l" t="t" r="r" b="b"/>
                <a:pathLst>
                  <a:path w="299945" h="726441" extrusionOk="0">
                    <a:moveTo>
                      <a:pt x="107430" y="67775"/>
                    </a:moveTo>
                    <a:cubicBezTo>
                      <a:pt x="72823" y="154452"/>
                      <a:pt x="30278" y="486875"/>
                      <a:pt x="14085" y="587840"/>
                    </a:cubicBezTo>
                    <a:cubicBezTo>
                      <a:pt x="-2108" y="688805"/>
                      <a:pt x="-5600" y="650705"/>
                      <a:pt x="10275" y="673565"/>
                    </a:cubicBezTo>
                    <a:cubicBezTo>
                      <a:pt x="26150" y="696425"/>
                      <a:pt x="65203" y="719752"/>
                      <a:pt x="109335" y="725000"/>
                    </a:cubicBezTo>
                    <a:cubicBezTo>
                      <a:pt x="153467" y="730248"/>
                      <a:pt x="243633" y="720610"/>
                      <a:pt x="275066" y="705052"/>
                    </a:cubicBezTo>
                    <a:cubicBezTo>
                      <a:pt x="283956" y="689177"/>
                      <a:pt x="306819" y="737868"/>
                      <a:pt x="297930" y="631655"/>
                    </a:cubicBezTo>
                    <a:cubicBezTo>
                      <a:pt x="289041" y="525442"/>
                      <a:pt x="253480" y="161755"/>
                      <a:pt x="221730" y="67775"/>
                    </a:cubicBezTo>
                    <a:cubicBezTo>
                      <a:pt x="189980" y="-26205"/>
                      <a:pt x="142037" y="-18902"/>
                      <a:pt x="107430" y="67775"/>
                    </a:cubicBezTo>
                    <a:close/>
                  </a:path>
                </a:pathLst>
              </a:custGeom>
              <a:solidFill>
                <a:srgbClr val="DF71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19" name="Google Shape;1319;p37"/>
              <p:cNvSpPr/>
              <p:nvPr/>
            </p:nvSpPr>
            <p:spPr>
              <a:xfrm>
                <a:off x="6362672" y="2287982"/>
                <a:ext cx="137191" cy="111648"/>
              </a:xfrm>
              <a:prstGeom prst="roundRect">
                <a:avLst>
                  <a:gd name="adj" fmla="val 16667"/>
                </a:avLst>
              </a:prstGeom>
              <a:solidFill>
                <a:srgbClr val="D53B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20" name="Google Shape;1320;p37"/>
              <p:cNvSpPr/>
              <p:nvPr/>
            </p:nvSpPr>
            <p:spPr>
              <a:xfrm rot="-4011766">
                <a:off x="5812228" y="3274021"/>
                <a:ext cx="446725" cy="419125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solidFill>
                <a:srgbClr val="3D66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21" name="Google Shape;1321;p37"/>
              <p:cNvSpPr/>
              <p:nvPr/>
            </p:nvSpPr>
            <p:spPr>
              <a:xfrm>
                <a:off x="5089750" y="2078583"/>
                <a:ext cx="242345" cy="524951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504825" extrusionOk="0">
                    <a:moveTo>
                      <a:pt x="0" y="0"/>
                    </a:moveTo>
                    <a:lnTo>
                      <a:pt x="215265" y="504825"/>
                    </a:lnTo>
                  </a:path>
                </a:pathLst>
              </a:cu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22" name="Google Shape;1322;p37"/>
              <p:cNvSpPr/>
              <p:nvPr/>
            </p:nvSpPr>
            <p:spPr>
              <a:xfrm>
                <a:off x="5186498" y="2050090"/>
                <a:ext cx="234943" cy="520667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504825" extrusionOk="0">
                    <a:moveTo>
                      <a:pt x="0" y="0"/>
                    </a:moveTo>
                    <a:lnTo>
                      <a:pt x="215265" y="504825"/>
                    </a:lnTo>
                  </a:path>
                </a:pathLst>
              </a:cu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23" name="Google Shape;1323;p37"/>
              <p:cNvSpPr/>
              <p:nvPr/>
            </p:nvSpPr>
            <p:spPr>
              <a:xfrm rot="1662581">
                <a:off x="7433449" y="1944441"/>
                <a:ext cx="224510" cy="481401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504825" extrusionOk="0">
                    <a:moveTo>
                      <a:pt x="0" y="0"/>
                    </a:moveTo>
                    <a:lnTo>
                      <a:pt x="215265" y="504825"/>
                    </a:lnTo>
                  </a:path>
                </a:pathLst>
              </a:cu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24" name="Google Shape;1324;p37"/>
              <p:cNvSpPr/>
              <p:nvPr/>
            </p:nvSpPr>
            <p:spPr>
              <a:xfrm rot="1597056">
                <a:off x="7330150" y="1904728"/>
                <a:ext cx="234943" cy="520667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504825" extrusionOk="0">
                    <a:moveTo>
                      <a:pt x="0" y="0"/>
                    </a:moveTo>
                    <a:lnTo>
                      <a:pt x="215265" y="504825"/>
                    </a:lnTo>
                  </a:path>
                </a:pathLst>
              </a:cu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25" name="Google Shape;1325;p37"/>
              <p:cNvSpPr/>
              <p:nvPr/>
            </p:nvSpPr>
            <p:spPr>
              <a:xfrm rot="-4011766">
                <a:off x="5886723" y="3361488"/>
                <a:ext cx="297734" cy="281108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12700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26" name="Google Shape;1326;p37"/>
              <p:cNvSpPr/>
              <p:nvPr/>
            </p:nvSpPr>
            <p:spPr>
              <a:xfrm>
                <a:off x="5838028" y="2000115"/>
                <a:ext cx="456732" cy="431134"/>
              </a:xfrm>
              <a:custGeom>
                <a:avLst/>
                <a:gdLst/>
                <a:ahLst/>
                <a:cxnLst/>
                <a:rect l="l" t="t" r="r" b="b"/>
                <a:pathLst>
                  <a:path w="619705" h="556009" extrusionOk="0">
                    <a:moveTo>
                      <a:pt x="56056" y="22522"/>
                    </a:moveTo>
                    <a:cubicBezTo>
                      <a:pt x="30021" y="77132"/>
                      <a:pt x="-28081" y="287952"/>
                      <a:pt x="16051" y="376852"/>
                    </a:cubicBezTo>
                    <a:cubicBezTo>
                      <a:pt x="60183" y="465752"/>
                      <a:pt x="220839" y="552112"/>
                      <a:pt x="320851" y="555922"/>
                    </a:cubicBezTo>
                    <a:cubicBezTo>
                      <a:pt x="420863" y="559732"/>
                      <a:pt x="590409" y="438130"/>
                      <a:pt x="616126" y="399712"/>
                    </a:cubicBezTo>
                    <a:cubicBezTo>
                      <a:pt x="641844" y="361295"/>
                      <a:pt x="522146" y="353675"/>
                      <a:pt x="475156" y="325417"/>
                    </a:cubicBezTo>
                    <a:cubicBezTo>
                      <a:pt x="428166" y="297160"/>
                      <a:pt x="375143" y="262234"/>
                      <a:pt x="334186" y="230167"/>
                    </a:cubicBezTo>
                    <a:cubicBezTo>
                      <a:pt x="293229" y="198100"/>
                      <a:pt x="256399" y="163175"/>
                      <a:pt x="229411" y="133012"/>
                    </a:cubicBezTo>
                    <a:cubicBezTo>
                      <a:pt x="202424" y="102850"/>
                      <a:pt x="193851" y="70147"/>
                      <a:pt x="172261" y="49192"/>
                    </a:cubicBezTo>
                    <a:cubicBezTo>
                      <a:pt x="142416" y="26967"/>
                      <a:pt x="82091" y="-32088"/>
                      <a:pt x="56056" y="22522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27" name="Google Shape;1327;p37"/>
              <p:cNvSpPr/>
              <p:nvPr/>
            </p:nvSpPr>
            <p:spPr>
              <a:xfrm flipH="1">
                <a:off x="6552179" y="2015321"/>
                <a:ext cx="471426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619705" h="563643" extrusionOk="0">
                    <a:moveTo>
                      <a:pt x="56056" y="20631"/>
                    </a:moveTo>
                    <a:cubicBezTo>
                      <a:pt x="30021" y="75241"/>
                      <a:pt x="-28081" y="293999"/>
                      <a:pt x="16051" y="384486"/>
                    </a:cubicBezTo>
                    <a:cubicBezTo>
                      <a:pt x="60183" y="474973"/>
                      <a:pt x="220839" y="559746"/>
                      <a:pt x="320851" y="563556"/>
                    </a:cubicBezTo>
                    <a:cubicBezTo>
                      <a:pt x="420863" y="567366"/>
                      <a:pt x="590409" y="445764"/>
                      <a:pt x="616126" y="407346"/>
                    </a:cubicBezTo>
                    <a:cubicBezTo>
                      <a:pt x="641844" y="368929"/>
                      <a:pt x="522146" y="361309"/>
                      <a:pt x="475156" y="333051"/>
                    </a:cubicBezTo>
                    <a:cubicBezTo>
                      <a:pt x="428166" y="304794"/>
                      <a:pt x="375143" y="269868"/>
                      <a:pt x="334186" y="237801"/>
                    </a:cubicBezTo>
                    <a:cubicBezTo>
                      <a:pt x="293229" y="205734"/>
                      <a:pt x="256399" y="170809"/>
                      <a:pt x="229411" y="140646"/>
                    </a:cubicBezTo>
                    <a:cubicBezTo>
                      <a:pt x="202424" y="110484"/>
                      <a:pt x="193851" y="77781"/>
                      <a:pt x="172261" y="56826"/>
                    </a:cubicBezTo>
                    <a:cubicBezTo>
                      <a:pt x="142416" y="34601"/>
                      <a:pt x="82091" y="-33979"/>
                      <a:pt x="56056" y="2063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328" name="Google Shape;1328;p37"/>
            <p:cNvGrpSpPr/>
            <p:nvPr/>
          </p:nvGrpSpPr>
          <p:grpSpPr>
            <a:xfrm rot="-848579">
              <a:off x="9301512" y="1838871"/>
              <a:ext cx="2019952" cy="1569679"/>
              <a:chOff x="8452083" y="2129786"/>
              <a:chExt cx="2019952" cy="1569679"/>
            </a:xfrm>
          </p:grpSpPr>
          <p:sp>
            <p:nvSpPr>
              <p:cNvPr id="1329" name="Google Shape;1329;p37"/>
              <p:cNvSpPr/>
              <p:nvPr/>
            </p:nvSpPr>
            <p:spPr>
              <a:xfrm>
                <a:off x="8452083" y="2129786"/>
                <a:ext cx="2019952" cy="1545325"/>
              </a:xfrm>
              <a:custGeom>
                <a:avLst/>
                <a:gdLst/>
                <a:ahLst/>
                <a:cxnLst/>
                <a:rect l="l" t="t" r="r" b="b"/>
                <a:pathLst>
                  <a:path w="2113280" h="1285270" extrusionOk="0">
                    <a:moveTo>
                      <a:pt x="0" y="1285270"/>
                    </a:moveTo>
                    <a:lnTo>
                      <a:pt x="567698" y="0"/>
                    </a:lnTo>
                    <a:lnTo>
                      <a:pt x="1626863" y="10160"/>
                    </a:lnTo>
                    <a:lnTo>
                      <a:pt x="2113280" y="1285270"/>
                    </a:lnTo>
                    <a:lnTo>
                      <a:pt x="0" y="1285270"/>
                    </a:lnTo>
                    <a:close/>
                  </a:path>
                </a:pathLst>
              </a:custGeom>
              <a:solidFill>
                <a:srgbClr val="3D668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330" name="Google Shape;1330;p37"/>
              <p:cNvCxnSpPr/>
              <p:nvPr/>
            </p:nvCxnSpPr>
            <p:spPr>
              <a:xfrm rot="10800000" flipH="1">
                <a:off x="8955024" y="3195842"/>
                <a:ext cx="109728" cy="47927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1" name="Google Shape;1331;p37"/>
              <p:cNvCxnSpPr/>
              <p:nvPr/>
            </p:nvCxnSpPr>
            <p:spPr>
              <a:xfrm rot="10800000">
                <a:off x="9462059" y="3195842"/>
                <a:ext cx="0" cy="503623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2" name="Google Shape;1332;p37"/>
              <p:cNvCxnSpPr/>
              <p:nvPr/>
            </p:nvCxnSpPr>
            <p:spPr>
              <a:xfrm rot="10800000">
                <a:off x="9874897" y="3179222"/>
                <a:ext cx="114685" cy="50806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333" name="Google Shape;1333;p37"/>
            <p:cNvSpPr/>
            <p:nvPr/>
          </p:nvSpPr>
          <p:spPr>
            <a:xfrm rot="-592081">
              <a:off x="1170372" y="1320815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334" name="Google Shape;1334;p37"/>
            <p:cNvSpPr/>
            <p:nvPr/>
          </p:nvSpPr>
          <p:spPr>
            <a:xfrm rot="2389318" flipH="1">
              <a:off x="2366218" y="1602865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335" name="Google Shape;1335;p37"/>
            <p:cNvSpPr/>
            <p:nvPr/>
          </p:nvSpPr>
          <p:spPr>
            <a:xfrm rot="630225">
              <a:off x="4261659" y="1827982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336" name="Google Shape;1336;p37"/>
            <p:cNvSpPr/>
            <p:nvPr/>
          </p:nvSpPr>
          <p:spPr>
            <a:xfrm rot="-1113943" flipH="1">
              <a:off x="6367300" y="1911072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337" name="Google Shape;1337;p37"/>
            <p:cNvSpPr/>
            <p:nvPr/>
          </p:nvSpPr>
          <p:spPr>
            <a:xfrm rot="-2315619">
              <a:off x="9664283" y="1709618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338" name="Google Shape;1338;p37"/>
            <p:cNvSpPr/>
            <p:nvPr/>
          </p:nvSpPr>
          <p:spPr>
            <a:xfrm rot="1273926" flipH="1">
              <a:off x="7948230" y="1868632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339" name="Google Shape;1339;p37"/>
            <p:cNvSpPr/>
            <p:nvPr/>
          </p:nvSpPr>
          <p:spPr>
            <a:xfrm flipH="1">
              <a:off x="10477304" y="1527644"/>
              <a:ext cx="152924" cy="282231"/>
            </a:xfrm>
            <a:prstGeom prst="rect">
              <a:avLst/>
            </a:prstGeom>
            <a:solidFill>
              <a:srgbClr val="B97A48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1340" name="Google Shape;1340;p37"/>
          <p:cNvSpPr txBox="1">
            <a:spLocks noGrp="1"/>
          </p:cNvSpPr>
          <p:nvPr>
            <p:ph type="body" idx="1"/>
          </p:nvPr>
        </p:nvSpPr>
        <p:spPr>
          <a:xfrm>
            <a:off x="691070" y="3901830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p37"/>
          <p:cNvSpPr txBox="1">
            <a:spLocks noGrp="1"/>
          </p:cNvSpPr>
          <p:nvPr>
            <p:ph type="body" idx="2"/>
          </p:nvPr>
        </p:nvSpPr>
        <p:spPr>
          <a:xfrm>
            <a:off x="238488" y="4533876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2" name="Google Shape;1342;p37"/>
          <p:cNvSpPr txBox="1">
            <a:spLocks noGrp="1"/>
          </p:cNvSpPr>
          <p:nvPr>
            <p:ph type="body" idx="3"/>
          </p:nvPr>
        </p:nvSpPr>
        <p:spPr>
          <a:xfrm>
            <a:off x="3673632" y="4045612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3" name="Google Shape;1343;p37"/>
          <p:cNvSpPr txBox="1">
            <a:spLocks noGrp="1"/>
          </p:cNvSpPr>
          <p:nvPr>
            <p:ph type="body" idx="4"/>
          </p:nvPr>
        </p:nvSpPr>
        <p:spPr>
          <a:xfrm>
            <a:off x="3221050" y="4677658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4" name="Google Shape;1344;p37"/>
          <p:cNvSpPr txBox="1">
            <a:spLocks noGrp="1"/>
          </p:cNvSpPr>
          <p:nvPr>
            <p:ph type="body" idx="5"/>
          </p:nvPr>
        </p:nvSpPr>
        <p:spPr>
          <a:xfrm>
            <a:off x="6642352" y="4472267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5" name="Google Shape;1345;p37"/>
          <p:cNvSpPr txBox="1">
            <a:spLocks noGrp="1"/>
          </p:cNvSpPr>
          <p:nvPr>
            <p:ph type="body" idx="6"/>
          </p:nvPr>
        </p:nvSpPr>
        <p:spPr>
          <a:xfrm>
            <a:off x="6189770" y="5104313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6" name="Google Shape;1346;p37"/>
          <p:cNvSpPr txBox="1">
            <a:spLocks noGrp="1"/>
          </p:cNvSpPr>
          <p:nvPr>
            <p:ph type="body" idx="7"/>
          </p:nvPr>
        </p:nvSpPr>
        <p:spPr>
          <a:xfrm>
            <a:off x="9605757" y="3952252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7" name="Google Shape;1347;p37"/>
          <p:cNvSpPr txBox="1">
            <a:spLocks noGrp="1"/>
          </p:cNvSpPr>
          <p:nvPr>
            <p:ph type="body" idx="8"/>
          </p:nvPr>
        </p:nvSpPr>
        <p:spPr>
          <a:xfrm>
            <a:off x="9153175" y="4584298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เค้าโครงแบบกำหนดเอง">
  <p:cSld name="4_เค้าโครงแบบกำหนดเอง"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0" name="Google Shape;135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52" name="Google Shape;1352;p38"/>
          <p:cNvGrpSpPr/>
          <p:nvPr/>
        </p:nvGrpSpPr>
        <p:grpSpPr>
          <a:xfrm>
            <a:off x="6859661" y="3639574"/>
            <a:ext cx="1250465" cy="813416"/>
            <a:chOff x="28214" y="967908"/>
            <a:chExt cx="1250465" cy="813416"/>
          </a:xfrm>
        </p:grpSpPr>
        <p:cxnSp>
          <p:nvCxnSpPr>
            <p:cNvPr id="1353" name="Google Shape;1353;p38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4" name="Google Shape;1354;p38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5" name="Google Shape;1355;p38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6" name="Google Shape;1356;p38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7" name="Google Shape;1357;p38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8" name="Google Shape;1358;p38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9" name="Google Shape;1359;p38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60" name="Google Shape;1360;p38"/>
          <p:cNvGrpSpPr/>
          <p:nvPr/>
        </p:nvGrpSpPr>
        <p:grpSpPr>
          <a:xfrm>
            <a:off x="5741984" y="-500214"/>
            <a:ext cx="1250465" cy="813416"/>
            <a:chOff x="28214" y="967908"/>
            <a:chExt cx="1250465" cy="813416"/>
          </a:xfrm>
        </p:grpSpPr>
        <p:cxnSp>
          <p:nvCxnSpPr>
            <p:cNvPr id="1361" name="Google Shape;1361;p38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2" name="Google Shape;1362;p38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3" name="Google Shape;1363;p38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4" name="Google Shape;1364;p38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5" name="Google Shape;1365;p38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6" name="Google Shape;1366;p38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7" name="Google Shape;1367;p38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68" name="Google Shape;1368;p38"/>
          <p:cNvGrpSpPr/>
          <p:nvPr/>
        </p:nvGrpSpPr>
        <p:grpSpPr>
          <a:xfrm flipH="1">
            <a:off x="11208627" y="-284171"/>
            <a:ext cx="1250465" cy="813416"/>
            <a:chOff x="28214" y="967908"/>
            <a:chExt cx="1250465" cy="813416"/>
          </a:xfrm>
        </p:grpSpPr>
        <p:cxnSp>
          <p:nvCxnSpPr>
            <p:cNvPr id="1369" name="Google Shape;1369;p38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0" name="Google Shape;1370;p38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1" name="Google Shape;1371;p38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2" name="Google Shape;1372;p38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3" name="Google Shape;1373;p38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4" name="Google Shape;1374;p38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5" name="Google Shape;1375;p38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76" name="Google Shape;1376;p38"/>
          <p:cNvGrpSpPr/>
          <p:nvPr/>
        </p:nvGrpSpPr>
        <p:grpSpPr>
          <a:xfrm>
            <a:off x="0" y="4120588"/>
            <a:ext cx="12192000" cy="2737412"/>
            <a:chOff x="0" y="4120588"/>
            <a:chExt cx="12192000" cy="2737412"/>
          </a:xfrm>
        </p:grpSpPr>
        <p:sp>
          <p:nvSpPr>
            <p:cNvPr id="1377" name="Google Shape;1377;p38"/>
            <p:cNvSpPr/>
            <p:nvPr/>
          </p:nvSpPr>
          <p:spPr>
            <a:xfrm>
              <a:off x="0" y="4120588"/>
              <a:ext cx="12192000" cy="2737412"/>
            </a:xfrm>
            <a:prstGeom prst="rect">
              <a:avLst/>
            </a:prstGeom>
            <a:solidFill>
              <a:srgbClr val="A06A3E"/>
            </a:solidFill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1378" name="Google Shape;1378;p38"/>
            <p:cNvGrpSpPr/>
            <p:nvPr/>
          </p:nvGrpSpPr>
          <p:grpSpPr>
            <a:xfrm>
              <a:off x="0" y="4163568"/>
              <a:ext cx="12192000" cy="2694432"/>
              <a:chOff x="0" y="4204554"/>
              <a:chExt cx="12192000" cy="2633578"/>
            </a:xfrm>
          </p:grpSpPr>
          <p:sp>
            <p:nvSpPr>
              <p:cNvPr id="1379" name="Google Shape;1379;p38"/>
              <p:cNvSpPr/>
              <p:nvPr/>
            </p:nvSpPr>
            <p:spPr>
              <a:xfrm>
                <a:off x="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80" name="Google Shape;1380;p38"/>
              <p:cNvSpPr/>
              <p:nvPr/>
            </p:nvSpPr>
            <p:spPr>
              <a:xfrm>
                <a:off x="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81" name="Google Shape;1381;p38"/>
              <p:cNvSpPr/>
              <p:nvPr/>
            </p:nvSpPr>
            <p:spPr>
              <a:xfrm>
                <a:off x="1757679" y="5555587"/>
                <a:ext cx="1761793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82" name="Google Shape;1382;p38"/>
              <p:cNvSpPr/>
              <p:nvPr/>
            </p:nvSpPr>
            <p:spPr>
              <a:xfrm>
                <a:off x="175768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83" name="Google Shape;1383;p38"/>
              <p:cNvSpPr/>
              <p:nvPr/>
            </p:nvSpPr>
            <p:spPr>
              <a:xfrm>
                <a:off x="351536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84" name="Google Shape;1384;p38"/>
              <p:cNvSpPr/>
              <p:nvPr/>
            </p:nvSpPr>
            <p:spPr>
              <a:xfrm>
                <a:off x="351536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85" name="Google Shape;1385;p38"/>
              <p:cNvSpPr/>
              <p:nvPr/>
            </p:nvSpPr>
            <p:spPr>
              <a:xfrm>
                <a:off x="5273040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86" name="Google Shape;1386;p38"/>
              <p:cNvSpPr/>
              <p:nvPr/>
            </p:nvSpPr>
            <p:spPr>
              <a:xfrm>
                <a:off x="527304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87" name="Google Shape;1387;p38"/>
              <p:cNvSpPr/>
              <p:nvPr/>
            </p:nvSpPr>
            <p:spPr>
              <a:xfrm>
                <a:off x="7026607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88" name="Google Shape;1388;p38"/>
              <p:cNvSpPr/>
              <p:nvPr/>
            </p:nvSpPr>
            <p:spPr>
              <a:xfrm>
                <a:off x="7026607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89" name="Google Shape;1389;p38"/>
              <p:cNvSpPr/>
              <p:nvPr/>
            </p:nvSpPr>
            <p:spPr>
              <a:xfrm>
                <a:off x="8784287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90" name="Google Shape;1390;p38"/>
              <p:cNvSpPr/>
              <p:nvPr/>
            </p:nvSpPr>
            <p:spPr>
              <a:xfrm>
                <a:off x="8784287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91" name="Google Shape;1391;p38"/>
              <p:cNvSpPr/>
              <p:nvPr/>
            </p:nvSpPr>
            <p:spPr>
              <a:xfrm>
                <a:off x="1043432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392" name="Google Shape;1392;p38"/>
              <p:cNvSpPr/>
              <p:nvPr/>
            </p:nvSpPr>
            <p:spPr>
              <a:xfrm>
                <a:off x="1043432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1393" name="Google Shape;1393;p38"/>
          <p:cNvGrpSpPr/>
          <p:nvPr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1394" name="Google Shape;1394;p38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5" name="Google Shape;1395;p38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6" name="Google Shape;1396;p38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7" name="Google Shape;1397;p38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8" name="Google Shape;1398;p38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9" name="Google Shape;1399;p38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0" name="Google Shape;1400;p38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1" name="Google Shape;1401;p38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02" name="Google Shape;1402;p38"/>
          <p:cNvSpPr txBox="1">
            <a:spLocks noGrp="1"/>
          </p:cNvSpPr>
          <p:nvPr>
            <p:ph type="body" idx="1"/>
          </p:nvPr>
        </p:nvSpPr>
        <p:spPr>
          <a:xfrm>
            <a:off x="892515" y="4143723"/>
            <a:ext cx="4984479" cy="811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5400"/>
              <a:buNone/>
              <a:defRPr sz="54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3" name="Google Shape;1403;p38"/>
          <p:cNvSpPr txBox="1">
            <a:spLocks noGrp="1"/>
          </p:cNvSpPr>
          <p:nvPr>
            <p:ph type="title"/>
          </p:nvPr>
        </p:nvSpPr>
        <p:spPr>
          <a:xfrm>
            <a:off x="8308885" y="471207"/>
            <a:ext cx="26034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000"/>
              <a:buFont typeface="Itim"/>
              <a:buNone/>
              <a:defRPr sz="40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4" name="Google Shape;1404;p38"/>
          <p:cNvSpPr txBox="1">
            <a:spLocks noGrp="1"/>
          </p:cNvSpPr>
          <p:nvPr>
            <p:ph type="body" idx="2"/>
          </p:nvPr>
        </p:nvSpPr>
        <p:spPr>
          <a:xfrm>
            <a:off x="7533682" y="1971360"/>
            <a:ext cx="4254267" cy="10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5" name="Google Shape;1405;p38"/>
          <p:cNvSpPr txBox="1">
            <a:spLocks noGrp="1"/>
          </p:cNvSpPr>
          <p:nvPr>
            <p:ph type="body" idx="3"/>
          </p:nvPr>
        </p:nvSpPr>
        <p:spPr>
          <a:xfrm>
            <a:off x="7945592" y="5589692"/>
            <a:ext cx="3125552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E289"/>
              </a:buClr>
              <a:buSzPts val="1600"/>
              <a:buNone/>
              <a:defRPr sz="1600">
                <a:solidFill>
                  <a:srgbClr val="ECE289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เค้าโครงแบบกำหนดเอง">
  <p:cSld name="5_เค้าโครงแบบกำหนดเอง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10" name="Google Shape;1410;p39"/>
          <p:cNvGrpSpPr/>
          <p:nvPr/>
        </p:nvGrpSpPr>
        <p:grpSpPr>
          <a:xfrm flipH="1">
            <a:off x="10485443" y="4300098"/>
            <a:ext cx="1250465" cy="813416"/>
            <a:chOff x="28214" y="967908"/>
            <a:chExt cx="1250465" cy="813416"/>
          </a:xfrm>
        </p:grpSpPr>
        <p:cxnSp>
          <p:nvCxnSpPr>
            <p:cNvPr id="1411" name="Google Shape;1411;p39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2" name="Google Shape;1412;p39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3" name="Google Shape;1413;p39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4" name="Google Shape;1414;p39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5" name="Google Shape;1415;p39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6" name="Google Shape;1416;p39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7" name="Google Shape;1417;p39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418" name="Google Shape;1418;p39"/>
          <p:cNvGrpSpPr/>
          <p:nvPr/>
        </p:nvGrpSpPr>
        <p:grpSpPr>
          <a:xfrm>
            <a:off x="626052" y="3113627"/>
            <a:ext cx="1250465" cy="813416"/>
            <a:chOff x="28214" y="967908"/>
            <a:chExt cx="1250465" cy="813416"/>
          </a:xfrm>
        </p:grpSpPr>
        <p:cxnSp>
          <p:nvCxnSpPr>
            <p:cNvPr id="1419" name="Google Shape;1419;p39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0" name="Google Shape;1420;p39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1" name="Google Shape;1421;p39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2" name="Google Shape;1422;p39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3" name="Google Shape;1423;p39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4" name="Google Shape;1424;p39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5" name="Google Shape;1425;p39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426" name="Google Shape;1426;p39"/>
          <p:cNvGrpSpPr/>
          <p:nvPr/>
        </p:nvGrpSpPr>
        <p:grpSpPr>
          <a:xfrm>
            <a:off x="0" y="5093026"/>
            <a:ext cx="12192000" cy="1745106"/>
            <a:chOff x="0" y="5038725"/>
            <a:chExt cx="12192000" cy="1819273"/>
          </a:xfrm>
        </p:grpSpPr>
        <p:sp>
          <p:nvSpPr>
            <p:cNvPr id="1427" name="Google Shape;1427;p39"/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1428" name="Google Shape;1428;p39"/>
            <p:cNvCxnSpPr/>
            <p:nvPr/>
          </p:nvCxnSpPr>
          <p:spPr>
            <a:xfrm>
              <a:off x="0" y="5516880"/>
              <a:ext cx="555474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9" name="Google Shape;1429;p39"/>
            <p:cNvCxnSpPr/>
            <p:nvPr/>
          </p:nvCxnSpPr>
          <p:spPr>
            <a:xfrm>
              <a:off x="6395321" y="5516880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0" name="Google Shape;1430;p39"/>
            <p:cNvCxnSpPr/>
            <p:nvPr/>
          </p:nvCxnSpPr>
          <p:spPr>
            <a:xfrm>
              <a:off x="5481656" y="5948361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1" name="Google Shape;1431;p39"/>
            <p:cNvCxnSpPr/>
            <p:nvPr/>
          </p:nvCxnSpPr>
          <p:spPr>
            <a:xfrm rot="10800000" flipH="1">
              <a:off x="387644" y="6068639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2" name="Google Shape;1432;p39"/>
            <p:cNvCxnSpPr/>
            <p:nvPr/>
          </p:nvCxnSpPr>
          <p:spPr>
            <a:xfrm rot="10800000" flipH="1">
              <a:off x="8114463" y="6459152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3" name="Google Shape;1433;p39"/>
            <p:cNvCxnSpPr/>
            <p:nvPr/>
          </p:nvCxnSpPr>
          <p:spPr>
            <a:xfrm rot="10800000" flipH="1">
              <a:off x="9244249" y="5570878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4" name="Google Shape;1434;p39"/>
            <p:cNvCxnSpPr/>
            <p:nvPr/>
          </p:nvCxnSpPr>
          <p:spPr>
            <a:xfrm>
              <a:off x="3775148" y="6459152"/>
              <a:ext cx="114049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5" name="Google Shape;1435;p39"/>
            <p:cNvCxnSpPr/>
            <p:nvPr/>
          </p:nvCxnSpPr>
          <p:spPr>
            <a:xfrm>
              <a:off x="8097263" y="5948361"/>
              <a:ext cx="4318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436" name="Google Shape;1436;p39"/>
          <p:cNvGrpSpPr/>
          <p:nvPr/>
        </p:nvGrpSpPr>
        <p:grpSpPr>
          <a:xfrm>
            <a:off x="1427577" y="436908"/>
            <a:ext cx="2816817" cy="2842128"/>
            <a:chOff x="68370" y="1997785"/>
            <a:chExt cx="3136021" cy="3214425"/>
          </a:xfrm>
        </p:grpSpPr>
        <p:grpSp>
          <p:nvGrpSpPr>
            <p:cNvPr id="1437" name="Google Shape;1437;p39"/>
            <p:cNvGrpSpPr/>
            <p:nvPr/>
          </p:nvGrpSpPr>
          <p:grpSpPr>
            <a:xfrm>
              <a:off x="68370" y="1997785"/>
              <a:ext cx="3136021" cy="3214425"/>
              <a:chOff x="68370" y="1997785"/>
              <a:chExt cx="3136021" cy="3214425"/>
            </a:xfrm>
          </p:grpSpPr>
          <p:sp>
            <p:nvSpPr>
              <p:cNvPr id="1438" name="Google Shape;1438;p39"/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/>
                <a:ahLst/>
                <a:cxnLst/>
                <a:rect l="l" t="t" r="r" b="b"/>
                <a:pathLst>
                  <a:path w="885355" h="1665384" extrusionOk="0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grpSp>
            <p:nvGrpSpPr>
              <p:cNvPr id="1439" name="Google Shape;1439;p39"/>
              <p:cNvGrpSpPr/>
              <p:nvPr/>
            </p:nvGrpSpPr>
            <p:grpSpPr>
              <a:xfrm>
                <a:off x="672881" y="1997785"/>
                <a:ext cx="2531510" cy="3214425"/>
                <a:chOff x="672881" y="1997785"/>
                <a:chExt cx="2531510" cy="3214425"/>
              </a:xfrm>
            </p:grpSpPr>
            <p:grpSp>
              <p:nvGrpSpPr>
                <p:cNvPr id="1440" name="Google Shape;1440;p39"/>
                <p:cNvGrpSpPr/>
                <p:nvPr/>
              </p:nvGrpSpPr>
              <p:grpSpPr>
                <a:xfrm>
                  <a:off x="672881" y="1997785"/>
                  <a:ext cx="2531510" cy="3214425"/>
                  <a:chOff x="5199461" y="1674618"/>
                  <a:chExt cx="2386137" cy="2959191"/>
                </a:xfrm>
              </p:grpSpPr>
              <p:sp>
                <p:nvSpPr>
                  <p:cNvPr id="1441" name="Google Shape;1441;p39"/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041" h="830335" extrusionOk="0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442" name="Google Shape;1442;p39"/>
                  <p:cNvSpPr/>
                  <p:nvPr/>
                </p:nvSpPr>
                <p:spPr>
                  <a:xfrm rot="-189928" flipH="1">
                    <a:off x="7058660" y="1724474"/>
                    <a:ext cx="256260" cy="514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260" h="514816" extrusionOk="0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443" name="Google Shape;1443;p39"/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308" h="996669" extrusionOk="0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444" name="Google Shape;1444;p39"/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412" h="513448" extrusionOk="0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grpSp>
                <p:nvGrpSpPr>
                  <p:cNvPr id="1445" name="Google Shape;1445;p39"/>
                  <p:cNvGrpSpPr/>
                  <p:nvPr/>
                </p:nvGrpSpPr>
                <p:grpSpPr>
                  <a:xfrm>
                    <a:off x="5762797" y="2329698"/>
                    <a:ext cx="1355938" cy="628117"/>
                    <a:chOff x="845557" y="3324777"/>
                    <a:chExt cx="1355938" cy="628117"/>
                  </a:xfrm>
                </p:grpSpPr>
                <p:grpSp>
                  <p:nvGrpSpPr>
                    <p:cNvPr id="1446" name="Google Shape;1446;p39"/>
                    <p:cNvGrpSpPr/>
                    <p:nvPr/>
                  </p:nvGrpSpPr>
                  <p:grpSpPr>
                    <a:xfrm>
                      <a:off x="1273679" y="3617265"/>
                      <a:ext cx="499645" cy="335629"/>
                      <a:chOff x="3668951" y="3199033"/>
                      <a:chExt cx="499645" cy="335629"/>
                    </a:xfrm>
                  </p:grpSpPr>
                  <p:sp>
                    <p:nvSpPr>
                      <p:cNvPr id="1447" name="Google Shape;1447;p39"/>
                      <p:cNvSpPr/>
                      <p:nvPr/>
                    </p:nvSpPr>
                    <p:spPr>
                      <a:xfrm rot="-182582">
                        <a:off x="3673493" y="3337622"/>
                        <a:ext cx="490561" cy="1841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90561" h="184149" extrusionOk="0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448" name="Google Shape;1448;p39"/>
                      <p:cNvSpPr/>
                      <p:nvPr/>
                    </p:nvSpPr>
                    <p:spPr>
                      <a:xfrm rot="-945776">
                        <a:off x="3822367" y="3224085"/>
                        <a:ext cx="200701" cy="1175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0701" h="117505" extrusionOk="0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</p:grpSp>
                <p:grpSp>
                  <p:nvGrpSpPr>
                    <p:cNvPr id="1449" name="Google Shape;1449;p39"/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1450" name="Google Shape;1450;p39"/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451" name="Google Shape;1451;p39"/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452" name="Google Shape;1452;p39"/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453" name="Google Shape;1453;p39"/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454" name="Google Shape;1454;p39"/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lt1"/>
                      </a:solidFill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455" name="Google Shape;1455;p39"/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lt1"/>
                      </a:solidFill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</p:grpSp>
                <p:grpSp>
                  <p:nvGrpSpPr>
                    <p:cNvPr id="1456" name="Google Shape;1456;p39"/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1457" name="Google Shape;1457;p39"/>
                      <p:cNvCxnSpPr/>
                      <p:nvPr/>
                    </p:nvCxnSpPr>
                    <p:spPr>
                      <a:xfrm rot="10800000">
                        <a:off x="3301660" y="3260980"/>
                        <a:ext cx="144979" cy="48820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458" name="Google Shape;1458;p39"/>
                      <p:cNvCxnSpPr/>
                      <p:nvPr/>
                    </p:nvCxnSpPr>
                    <p:spPr>
                      <a:xfrm rot="10800000">
                        <a:off x="3240829" y="3377962"/>
                        <a:ext cx="205810" cy="6624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459" name="Google Shape;1459;p39"/>
                      <p:cNvCxnSpPr/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460" name="Google Shape;1460;p39"/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1461" name="Google Shape;1461;p39"/>
                      <p:cNvCxnSpPr/>
                      <p:nvPr/>
                    </p:nvCxnSpPr>
                    <p:spPr>
                      <a:xfrm rot="10800000">
                        <a:off x="3301660" y="3260980"/>
                        <a:ext cx="144979" cy="48820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462" name="Google Shape;1462;p39"/>
                      <p:cNvCxnSpPr/>
                      <p:nvPr/>
                    </p:nvCxnSpPr>
                    <p:spPr>
                      <a:xfrm rot="10800000">
                        <a:off x="3240829" y="3377962"/>
                        <a:ext cx="205810" cy="6624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463" name="Google Shape;1463;p39"/>
                      <p:cNvCxnSpPr/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sp>
                <p:nvSpPr>
                  <p:cNvPr id="1464" name="Google Shape;1464;p39"/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>
                      <a:gd name="adj1" fmla="val 2700000"/>
                      <a:gd name="adj2" fmla="val 16200000"/>
                    </a:avLst>
                  </a:prstGeom>
                  <a:solidFill>
                    <a:srgbClr val="F4B945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465" name="Google Shape;1465;p39"/>
                  <p:cNvSpPr/>
                  <p:nvPr/>
                </p:nvSpPr>
                <p:spPr>
                  <a:xfrm rot="-719861" flipH="1">
                    <a:off x="5267137" y="3456269"/>
                    <a:ext cx="605585" cy="7147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585" h="714770" extrusionOk="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sp>
              <p:nvSpPr>
                <p:cNvPr id="1466" name="Google Shape;1466;p39"/>
                <p:cNvSpPr/>
                <p:nvPr/>
              </p:nvSpPr>
              <p:spPr>
                <a:xfrm rot="-455843">
                  <a:off x="1494875" y="4632603"/>
                  <a:ext cx="367302" cy="539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10" h="546827" extrusionOk="0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lt1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467" name="Google Shape;1467;p39"/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10" h="546827" extrusionOk="0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lt1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sp>
            <p:nvSpPr>
              <p:cNvPr id="1468" name="Google Shape;1468;p39"/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/>
                <a:ahLst/>
                <a:cxnLst/>
                <a:rect l="l" t="t" r="r" b="b"/>
                <a:pathLst>
                  <a:path w="409072" h="568659" extrusionOk="0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1469" name="Google Shape;1469;p39"/>
            <p:cNvSpPr/>
            <p:nvPr/>
          </p:nvSpPr>
          <p:spPr>
            <a:xfrm rot="-1292079">
              <a:off x="1581174" y="4590480"/>
              <a:ext cx="258112" cy="365847"/>
            </a:xfrm>
            <a:custGeom>
              <a:avLst/>
              <a:gdLst/>
              <a:ahLst/>
              <a:cxnLst/>
              <a:rect l="l" t="t" r="r" b="b"/>
              <a:pathLst>
                <a:path w="249961" h="360908" extrusionOk="0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470" name="Google Shape;1470;p39"/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/>
              <a:ahLst/>
              <a:cxnLst/>
              <a:rect l="l" t="t" r="r" b="b"/>
              <a:pathLst>
                <a:path w="249961" h="360908" extrusionOk="0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1312438" y="1377104"/>
            <a:ext cx="9458960" cy="4617933"/>
            <a:chOff x="2468880" y="175865"/>
            <a:chExt cx="9458960" cy="4617933"/>
          </a:xfrm>
        </p:grpSpPr>
        <p:sp>
          <p:nvSpPr>
            <p:cNvPr id="1472" name="Google Shape;1472;p39"/>
            <p:cNvSpPr/>
            <p:nvPr/>
          </p:nvSpPr>
          <p:spPr>
            <a:xfrm>
              <a:off x="2468880" y="175865"/>
              <a:ext cx="9458960" cy="4617933"/>
            </a:xfrm>
            <a:prstGeom prst="rect">
              <a:avLst/>
            </a:prstGeom>
            <a:solidFill>
              <a:srgbClr val="754F28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76200" sy="23000" kx="1200000" algn="b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2661920" y="365077"/>
              <a:ext cx="9093200" cy="4187842"/>
            </a:xfrm>
            <a:prstGeom prst="rect">
              <a:avLst/>
            </a:prstGeom>
            <a:solidFill>
              <a:srgbClr val="8CAD6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5481656" y="752559"/>
              <a:ext cx="5709920" cy="822960"/>
            </a:xfrm>
            <a:prstGeom prst="rect">
              <a:avLst/>
            </a:prstGeom>
            <a:solidFill>
              <a:srgbClr val="ECE289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5481656" y="2011795"/>
              <a:ext cx="5709920" cy="822960"/>
            </a:xfrm>
            <a:prstGeom prst="rect">
              <a:avLst/>
            </a:prstGeom>
            <a:solidFill>
              <a:srgbClr val="ECE289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5481656" y="3313469"/>
              <a:ext cx="5709920" cy="822960"/>
            </a:xfrm>
            <a:prstGeom prst="rect">
              <a:avLst/>
            </a:prstGeom>
            <a:solidFill>
              <a:srgbClr val="ECE289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1477" name="Google Shape;1477;p39"/>
          <p:cNvSpPr/>
          <p:nvPr/>
        </p:nvSpPr>
        <p:spPr>
          <a:xfrm rot="10611038" flipH="1">
            <a:off x="3737832" y="1280431"/>
            <a:ext cx="384032" cy="300506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78" name="Google Shape;1478;p39"/>
          <p:cNvSpPr/>
          <p:nvPr/>
        </p:nvSpPr>
        <p:spPr>
          <a:xfrm rot="10611038" flipH="1">
            <a:off x="2213816" y="1260133"/>
            <a:ext cx="384032" cy="300506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479" name="Google Shape;1479;p39"/>
          <p:cNvGrpSpPr/>
          <p:nvPr/>
        </p:nvGrpSpPr>
        <p:grpSpPr>
          <a:xfrm>
            <a:off x="11109950" y="-86144"/>
            <a:ext cx="1250465" cy="813416"/>
            <a:chOff x="28214" y="967908"/>
            <a:chExt cx="1250465" cy="813416"/>
          </a:xfrm>
        </p:grpSpPr>
        <p:cxnSp>
          <p:nvCxnSpPr>
            <p:cNvPr id="1480" name="Google Shape;1480;p39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1" name="Google Shape;1481;p39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2" name="Google Shape;1482;p39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3" name="Google Shape;1483;p39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4" name="Google Shape;1484;p39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5" name="Google Shape;1485;p39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6" name="Google Shape;1486;p39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487" name="Google Shape;1487;p39"/>
          <p:cNvGrpSpPr/>
          <p:nvPr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1488" name="Google Shape;1488;p39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9" name="Google Shape;1489;p39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0" name="Google Shape;1490;p39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1" name="Google Shape;1491;p39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2" name="Google Shape;1492;p39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3" name="Google Shape;1493;p39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4" name="Google Shape;1494;p39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5" name="Google Shape;1495;p39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96" name="Google Shape;1496;p39"/>
          <p:cNvSpPr/>
          <p:nvPr/>
        </p:nvSpPr>
        <p:spPr>
          <a:xfrm>
            <a:off x="2334926" y="1443089"/>
            <a:ext cx="0" cy="111760"/>
          </a:xfrm>
          <a:custGeom>
            <a:avLst/>
            <a:gdLst/>
            <a:ahLst/>
            <a:cxnLst/>
            <a:rect l="l" t="t" r="r" b="b"/>
            <a:pathLst>
              <a:path w="120000" h="111760" extrusionOk="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97" name="Google Shape;1497;p39"/>
          <p:cNvSpPr/>
          <p:nvPr/>
        </p:nvSpPr>
        <p:spPr>
          <a:xfrm flipH="1">
            <a:off x="2402615" y="1438994"/>
            <a:ext cx="65541" cy="115658"/>
          </a:xfrm>
          <a:custGeom>
            <a:avLst/>
            <a:gdLst/>
            <a:ahLst/>
            <a:cxnLst/>
            <a:rect l="l" t="t" r="r" b="b"/>
            <a:pathLst>
              <a:path w="120000" h="111760" extrusionOk="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98" name="Google Shape;1498;p39"/>
          <p:cNvSpPr/>
          <p:nvPr/>
        </p:nvSpPr>
        <p:spPr>
          <a:xfrm>
            <a:off x="3857671" y="1451886"/>
            <a:ext cx="0" cy="111760"/>
          </a:xfrm>
          <a:custGeom>
            <a:avLst/>
            <a:gdLst/>
            <a:ahLst/>
            <a:cxnLst/>
            <a:rect l="l" t="t" r="r" b="b"/>
            <a:pathLst>
              <a:path w="120000" h="111760" extrusionOk="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99" name="Google Shape;1499;p39"/>
          <p:cNvSpPr/>
          <p:nvPr/>
        </p:nvSpPr>
        <p:spPr>
          <a:xfrm flipH="1">
            <a:off x="3924737" y="1451734"/>
            <a:ext cx="65541" cy="115658"/>
          </a:xfrm>
          <a:custGeom>
            <a:avLst/>
            <a:gdLst/>
            <a:ahLst/>
            <a:cxnLst/>
            <a:rect l="l" t="t" r="r" b="b"/>
            <a:pathLst>
              <a:path w="120000" h="111760" extrusionOk="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500" name="Google Shape;1500;p39"/>
          <p:cNvGrpSpPr/>
          <p:nvPr/>
        </p:nvGrpSpPr>
        <p:grpSpPr>
          <a:xfrm>
            <a:off x="9477379" y="1042744"/>
            <a:ext cx="798901" cy="356365"/>
            <a:chOff x="8376717" y="859612"/>
            <a:chExt cx="798901" cy="356365"/>
          </a:xfrm>
        </p:grpSpPr>
        <p:sp>
          <p:nvSpPr>
            <p:cNvPr id="1501" name="Google Shape;1501;p39"/>
            <p:cNvSpPr/>
            <p:nvPr/>
          </p:nvSpPr>
          <p:spPr>
            <a:xfrm>
              <a:off x="8376717" y="975192"/>
              <a:ext cx="798901" cy="240785"/>
            </a:xfrm>
            <a:prstGeom prst="roundRect">
              <a:avLst>
                <a:gd name="adj" fmla="val 16667"/>
              </a:avLst>
            </a:prstGeom>
            <a:solidFill>
              <a:srgbClr val="DF714C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502" name="Google Shape;1502;p39"/>
            <p:cNvSpPr/>
            <p:nvPr/>
          </p:nvSpPr>
          <p:spPr>
            <a:xfrm>
              <a:off x="8414065" y="859612"/>
              <a:ext cx="708101" cy="1173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1503" name="Google Shape;1503;p39"/>
          <p:cNvSpPr/>
          <p:nvPr/>
        </p:nvSpPr>
        <p:spPr>
          <a:xfrm>
            <a:off x="8622906" y="1251101"/>
            <a:ext cx="627601" cy="103483"/>
          </a:xfrm>
          <a:prstGeom prst="roundRect">
            <a:avLst>
              <a:gd name="adj" fmla="val 16667"/>
            </a:avLst>
          </a:prstGeom>
          <a:solidFill>
            <a:srgbClr val="FDE65B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504" name="Google Shape;1504;p39"/>
          <p:cNvSpPr/>
          <p:nvPr/>
        </p:nvSpPr>
        <p:spPr>
          <a:xfrm>
            <a:off x="7835892" y="1244034"/>
            <a:ext cx="627601" cy="103483"/>
          </a:xfrm>
          <a:prstGeom prst="roundRect">
            <a:avLst>
              <a:gd name="adj" fmla="val 16667"/>
            </a:avLst>
          </a:prstGeom>
          <a:solidFill>
            <a:srgbClr val="DDA0BA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505" name="Google Shape;1505;p39"/>
          <p:cNvSpPr txBox="1">
            <a:spLocks noGrp="1"/>
          </p:cNvSpPr>
          <p:nvPr>
            <p:ph type="title"/>
          </p:nvPr>
        </p:nvSpPr>
        <p:spPr>
          <a:xfrm>
            <a:off x="4788762" y="221844"/>
            <a:ext cx="26034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000"/>
              <a:buFont typeface="Itim"/>
              <a:buNone/>
              <a:defRPr sz="40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39"/>
          <p:cNvSpPr txBox="1">
            <a:spLocks noGrp="1"/>
          </p:cNvSpPr>
          <p:nvPr>
            <p:ph type="body" idx="1"/>
          </p:nvPr>
        </p:nvSpPr>
        <p:spPr>
          <a:xfrm>
            <a:off x="2003725" y="2095011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7" name="Google Shape;1507;p39"/>
          <p:cNvSpPr txBox="1">
            <a:spLocks noGrp="1"/>
          </p:cNvSpPr>
          <p:nvPr>
            <p:ph type="body" idx="2"/>
          </p:nvPr>
        </p:nvSpPr>
        <p:spPr>
          <a:xfrm>
            <a:off x="2025570" y="3364101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8" name="Google Shape;1508;p39"/>
          <p:cNvSpPr txBox="1">
            <a:spLocks noGrp="1"/>
          </p:cNvSpPr>
          <p:nvPr>
            <p:ph type="body" idx="3"/>
          </p:nvPr>
        </p:nvSpPr>
        <p:spPr>
          <a:xfrm>
            <a:off x="2036150" y="4667945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เค้าโครงแบบกำหนดเอง">
  <p:cSld name="6_เค้าโครงแบบกำหนดเอง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40"/>
          <p:cNvGrpSpPr/>
          <p:nvPr/>
        </p:nvGrpSpPr>
        <p:grpSpPr>
          <a:xfrm>
            <a:off x="-444472" y="5917903"/>
            <a:ext cx="1250465" cy="813416"/>
            <a:chOff x="28214" y="967908"/>
            <a:chExt cx="1250465" cy="813416"/>
          </a:xfrm>
        </p:grpSpPr>
        <p:cxnSp>
          <p:nvCxnSpPr>
            <p:cNvPr id="1511" name="Google Shape;1511;p40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2" name="Google Shape;1512;p40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3" name="Google Shape;1513;p40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4" name="Google Shape;1514;p40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5" name="Google Shape;1515;p40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6" name="Google Shape;1516;p40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7" name="Google Shape;1517;p40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18" name="Google Shape;1518;p40"/>
          <p:cNvGrpSpPr/>
          <p:nvPr/>
        </p:nvGrpSpPr>
        <p:grpSpPr>
          <a:xfrm>
            <a:off x="1624503" y="6131880"/>
            <a:ext cx="3010392" cy="3118947"/>
            <a:chOff x="68370" y="1997785"/>
            <a:chExt cx="3136021" cy="3214425"/>
          </a:xfrm>
        </p:grpSpPr>
        <p:grpSp>
          <p:nvGrpSpPr>
            <p:cNvPr id="1519" name="Google Shape;1519;p40"/>
            <p:cNvGrpSpPr/>
            <p:nvPr/>
          </p:nvGrpSpPr>
          <p:grpSpPr>
            <a:xfrm>
              <a:off x="68370" y="1997785"/>
              <a:ext cx="3136021" cy="3214425"/>
              <a:chOff x="68370" y="1997785"/>
              <a:chExt cx="3136021" cy="3214425"/>
            </a:xfrm>
          </p:grpSpPr>
          <p:sp>
            <p:nvSpPr>
              <p:cNvPr id="1520" name="Google Shape;1520;p40"/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/>
                <a:ahLst/>
                <a:cxnLst/>
                <a:rect l="l" t="t" r="r" b="b"/>
                <a:pathLst>
                  <a:path w="885355" h="1665384" extrusionOk="0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grpSp>
            <p:nvGrpSpPr>
              <p:cNvPr id="1521" name="Google Shape;1521;p40"/>
              <p:cNvGrpSpPr/>
              <p:nvPr/>
            </p:nvGrpSpPr>
            <p:grpSpPr>
              <a:xfrm>
                <a:off x="672881" y="1997785"/>
                <a:ext cx="2531510" cy="3214425"/>
                <a:chOff x="672881" y="1997785"/>
                <a:chExt cx="2531510" cy="3214425"/>
              </a:xfrm>
            </p:grpSpPr>
            <p:grpSp>
              <p:nvGrpSpPr>
                <p:cNvPr id="1522" name="Google Shape;1522;p40"/>
                <p:cNvGrpSpPr/>
                <p:nvPr/>
              </p:nvGrpSpPr>
              <p:grpSpPr>
                <a:xfrm>
                  <a:off x="672881" y="1997785"/>
                  <a:ext cx="2531510" cy="3214425"/>
                  <a:chOff x="5199461" y="1674618"/>
                  <a:chExt cx="2386137" cy="2959191"/>
                </a:xfrm>
              </p:grpSpPr>
              <p:sp>
                <p:nvSpPr>
                  <p:cNvPr id="1523" name="Google Shape;1523;p40"/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041" h="830335" extrusionOk="0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524" name="Google Shape;1524;p40"/>
                  <p:cNvSpPr/>
                  <p:nvPr/>
                </p:nvSpPr>
                <p:spPr>
                  <a:xfrm rot="-189928" flipH="1">
                    <a:off x="7058660" y="1724474"/>
                    <a:ext cx="256260" cy="514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260" h="514816" extrusionOk="0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525" name="Google Shape;1525;p40"/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308" h="996669" extrusionOk="0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526" name="Google Shape;1526;p40"/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412" h="513448" extrusionOk="0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grpSp>
                <p:nvGrpSpPr>
                  <p:cNvPr id="1527" name="Google Shape;1527;p40"/>
                  <p:cNvGrpSpPr/>
                  <p:nvPr/>
                </p:nvGrpSpPr>
                <p:grpSpPr>
                  <a:xfrm>
                    <a:off x="5762797" y="2329698"/>
                    <a:ext cx="1355938" cy="628117"/>
                    <a:chOff x="845557" y="3324777"/>
                    <a:chExt cx="1355938" cy="628117"/>
                  </a:xfrm>
                </p:grpSpPr>
                <p:grpSp>
                  <p:nvGrpSpPr>
                    <p:cNvPr id="1528" name="Google Shape;1528;p40"/>
                    <p:cNvGrpSpPr/>
                    <p:nvPr/>
                  </p:nvGrpSpPr>
                  <p:grpSpPr>
                    <a:xfrm>
                      <a:off x="1273679" y="3617265"/>
                      <a:ext cx="499645" cy="335629"/>
                      <a:chOff x="3668951" y="3199033"/>
                      <a:chExt cx="499645" cy="335629"/>
                    </a:xfrm>
                  </p:grpSpPr>
                  <p:sp>
                    <p:nvSpPr>
                      <p:cNvPr id="1529" name="Google Shape;1529;p40"/>
                      <p:cNvSpPr/>
                      <p:nvPr/>
                    </p:nvSpPr>
                    <p:spPr>
                      <a:xfrm rot="-182582">
                        <a:off x="3673493" y="3337622"/>
                        <a:ext cx="490561" cy="1841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90561" h="184149" extrusionOk="0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530" name="Google Shape;1530;p40"/>
                      <p:cNvSpPr/>
                      <p:nvPr/>
                    </p:nvSpPr>
                    <p:spPr>
                      <a:xfrm rot="-945776">
                        <a:off x="3822367" y="3224085"/>
                        <a:ext cx="200701" cy="1175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0701" h="117505" extrusionOk="0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</p:grpSp>
                <p:grpSp>
                  <p:nvGrpSpPr>
                    <p:cNvPr id="1531" name="Google Shape;1531;p40"/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1532" name="Google Shape;1532;p40"/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533" name="Google Shape;1533;p40"/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534" name="Google Shape;1534;p40"/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535" name="Google Shape;1535;p40"/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536" name="Google Shape;1536;p40"/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lt1"/>
                      </a:solidFill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1537" name="Google Shape;1537;p40"/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lt1"/>
                      </a:solidFill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</p:grpSp>
                <p:grpSp>
                  <p:nvGrpSpPr>
                    <p:cNvPr id="1538" name="Google Shape;1538;p40"/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1539" name="Google Shape;1539;p40"/>
                      <p:cNvCxnSpPr/>
                      <p:nvPr/>
                    </p:nvCxnSpPr>
                    <p:spPr>
                      <a:xfrm rot="10800000">
                        <a:off x="3301660" y="3260980"/>
                        <a:ext cx="144979" cy="48820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540" name="Google Shape;1540;p40"/>
                      <p:cNvCxnSpPr/>
                      <p:nvPr/>
                    </p:nvCxnSpPr>
                    <p:spPr>
                      <a:xfrm rot="10800000">
                        <a:off x="3240829" y="3377962"/>
                        <a:ext cx="205810" cy="6624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541" name="Google Shape;1541;p40"/>
                      <p:cNvCxnSpPr/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1542" name="Google Shape;1542;p40"/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1543" name="Google Shape;1543;p40"/>
                      <p:cNvCxnSpPr/>
                      <p:nvPr/>
                    </p:nvCxnSpPr>
                    <p:spPr>
                      <a:xfrm rot="10800000">
                        <a:off x="3301660" y="3260980"/>
                        <a:ext cx="144979" cy="48820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544" name="Google Shape;1544;p40"/>
                      <p:cNvCxnSpPr/>
                      <p:nvPr/>
                    </p:nvCxnSpPr>
                    <p:spPr>
                      <a:xfrm rot="10800000">
                        <a:off x="3240829" y="3377962"/>
                        <a:ext cx="205810" cy="6624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545" name="Google Shape;1545;p40"/>
                      <p:cNvCxnSpPr/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sp>
                <p:nvSpPr>
                  <p:cNvPr id="1546" name="Google Shape;1546;p40"/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>
                      <a:gd name="adj1" fmla="val 2700000"/>
                      <a:gd name="adj2" fmla="val 16200000"/>
                    </a:avLst>
                  </a:prstGeom>
                  <a:solidFill>
                    <a:srgbClr val="F4B945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1547" name="Google Shape;1547;p40"/>
                  <p:cNvSpPr/>
                  <p:nvPr/>
                </p:nvSpPr>
                <p:spPr>
                  <a:xfrm rot="-719861" flipH="1">
                    <a:off x="5267137" y="3456269"/>
                    <a:ext cx="605585" cy="7147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585" h="714770" extrusionOk="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sp>
              <p:nvSpPr>
                <p:cNvPr id="1548" name="Google Shape;1548;p40"/>
                <p:cNvSpPr/>
                <p:nvPr/>
              </p:nvSpPr>
              <p:spPr>
                <a:xfrm rot="-455843">
                  <a:off x="1494875" y="4632603"/>
                  <a:ext cx="367302" cy="539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10" h="546827" extrusionOk="0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lt1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1549" name="Google Shape;1549;p40"/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10" h="546827" extrusionOk="0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lt1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sp>
            <p:nvSpPr>
              <p:cNvPr id="1550" name="Google Shape;1550;p40"/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/>
                <a:ahLst/>
                <a:cxnLst/>
                <a:rect l="l" t="t" r="r" b="b"/>
                <a:pathLst>
                  <a:path w="409072" h="568659" extrusionOk="0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1551" name="Google Shape;1551;p40"/>
            <p:cNvSpPr/>
            <p:nvPr/>
          </p:nvSpPr>
          <p:spPr>
            <a:xfrm rot="-1292079">
              <a:off x="1581174" y="4590480"/>
              <a:ext cx="258112" cy="365847"/>
            </a:xfrm>
            <a:custGeom>
              <a:avLst/>
              <a:gdLst/>
              <a:ahLst/>
              <a:cxnLst/>
              <a:rect l="l" t="t" r="r" b="b"/>
              <a:pathLst>
                <a:path w="249961" h="360908" extrusionOk="0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552" name="Google Shape;1552;p40"/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/>
              <a:ahLst/>
              <a:cxnLst/>
              <a:rect l="l" t="t" r="r" b="b"/>
              <a:pathLst>
                <a:path w="249961" h="360908" extrusionOk="0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553" name="Google Shape;1553;p40"/>
          <p:cNvGrpSpPr/>
          <p:nvPr/>
        </p:nvGrpSpPr>
        <p:grpSpPr>
          <a:xfrm>
            <a:off x="3919259" y="1958771"/>
            <a:ext cx="1250465" cy="813416"/>
            <a:chOff x="28214" y="967908"/>
            <a:chExt cx="1250465" cy="813416"/>
          </a:xfrm>
        </p:grpSpPr>
        <p:cxnSp>
          <p:nvCxnSpPr>
            <p:cNvPr id="1554" name="Google Shape;1554;p40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5" name="Google Shape;1555;p40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6" name="Google Shape;1556;p40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7" name="Google Shape;1557;p40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8" name="Google Shape;1558;p40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9" name="Google Shape;1559;p40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0" name="Google Shape;1560;p40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61" name="Google Shape;1561;p40"/>
          <p:cNvGrpSpPr/>
          <p:nvPr/>
        </p:nvGrpSpPr>
        <p:grpSpPr>
          <a:xfrm flipH="1">
            <a:off x="6748572" y="5268981"/>
            <a:ext cx="1250465" cy="813416"/>
            <a:chOff x="28214" y="967908"/>
            <a:chExt cx="1250465" cy="813416"/>
          </a:xfrm>
        </p:grpSpPr>
        <p:cxnSp>
          <p:nvCxnSpPr>
            <p:cNvPr id="1562" name="Google Shape;1562;p40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3" name="Google Shape;1563;p40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4" name="Google Shape;1564;p40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5" name="Google Shape;1565;p40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6" name="Google Shape;1566;p40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7" name="Google Shape;1567;p40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8" name="Google Shape;1568;p40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69" name="Google Shape;1569;p40"/>
          <p:cNvGrpSpPr/>
          <p:nvPr/>
        </p:nvGrpSpPr>
        <p:grpSpPr>
          <a:xfrm>
            <a:off x="-59318" y="0"/>
            <a:ext cx="1101156" cy="884384"/>
            <a:chOff x="1752751" y="749874"/>
            <a:chExt cx="1101156" cy="884384"/>
          </a:xfrm>
        </p:grpSpPr>
        <p:cxnSp>
          <p:nvCxnSpPr>
            <p:cNvPr id="1570" name="Google Shape;1570;p40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1" name="Google Shape;1571;p40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2" name="Google Shape;1572;p40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3" name="Google Shape;1573;p40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4" name="Google Shape;1574;p40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5" name="Google Shape;1575;p40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6" name="Google Shape;1576;p40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7" name="Google Shape;1577;p40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78" name="Google Shape;1578;p40"/>
          <p:cNvGrpSpPr/>
          <p:nvPr/>
        </p:nvGrpSpPr>
        <p:grpSpPr>
          <a:xfrm>
            <a:off x="10934515" y="0"/>
            <a:ext cx="1250465" cy="813416"/>
            <a:chOff x="28214" y="967908"/>
            <a:chExt cx="1250465" cy="813416"/>
          </a:xfrm>
        </p:grpSpPr>
        <p:cxnSp>
          <p:nvCxnSpPr>
            <p:cNvPr id="1579" name="Google Shape;1579;p40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0" name="Google Shape;1580;p40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1" name="Google Shape;1581;p40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2" name="Google Shape;1582;p40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3" name="Google Shape;1583;p40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4" name="Google Shape;1584;p40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5" name="Google Shape;1585;p40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86" name="Google Shape;1586;p40"/>
          <p:cNvSpPr/>
          <p:nvPr/>
        </p:nvSpPr>
        <p:spPr>
          <a:xfrm rot="536932">
            <a:off x="-516127" y="6364611"/>
            <a:ext cx="4355496" cy="2583079"/>
          </a:xfrm>
          <a:prstGeom prst="cloud">
            <a:avLst/>
          </a:prstGeom>
          <a:solidFill>
            <a:srgbClr val="8CAD66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587" name="Google Shape;1587;p40"/>
          <p:cNvSpPr/>
          <p:nvPr/>
        </p:nvSpPr>
        <p:spPr>
          <a:xfrm rot="-344713" flipH="1">
            <a:off x="6346080" y="6364612"/>
            <a:ext cx="4355496" cy="2583079"/>
          </a:xfrm>
          <a:prstGeom prst="cloud">
            <a:avLst/>
          </a:prstGeom>
          <a:solidFill>
            <a:srgbClr val="8CAD66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588" name="Google Shape;1588;p40"/>
          <p:cNvSpPr/>
          <p:nvPr/>
        </p:nvSpPr>
        <p:spPr>
          <a:xfrm rot="-429282" flipH="1">
            <a:off x="2886954" y="6415537"/>
            <a:ext cx="4355496" cy="2583079"/>
          </a:xfrm>
          <a:prstGeom prst="cloud">
            <a:avLst/>
          </a:prstGeom>
          <a:solidFill>
            <a:srgbClr val="8CAD66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589" name="Google Shape;1589;p40"/>
          <p:cNvSpPr/>
          <p:nvPr/>
        </p:nvSpPr>
        <p:spPr>
          <a:xfrm rot="-500926" flipH="1">
            <a:off x="9254246" y="6385127"/>
            <a:ext cx="4355496" cy="2583079"/>
          </a:xfrm>
          <a:prstGeom prst="cloud">
            <a:avLst/>
          </a:prstGeom>
          <a:solidFill>
            <a:srgbClr val="8CAD66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590" name="Google Shape;1590;p40"/>
          <p:cNvSpPr/>
          <p:nvPr/>
        </p:nvSpPr>
        <p:spPr>
          <a:xfrm rot="-1186677">
            <a:off x="421392" y="6772420"/>
            <a:ext cx="183155" cy="622575"/>
          </a:xfrm>
          <a:custGeom>
            <a:avLst/>
            <a:gdLst/>
            <a:ahLst/>
            <a:cxnLst/>
            <a:rect l="l" t="t" r="r" b="b"/>
            <a:pathLst>
              <a:path w="596235" h="2103120" extrusionOk="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591" name="Google Shape;1591;p40"/>
          <p:cNvSpPr/>
          <p:nvPr/>
        </p:nvSpPr>
        <p:spPr>
          <a:xfrm rot="466433" flipH="1">
            <a:off x="635121" y="6753199"/>
            <a:ext cx="183155" cy="622575"/>
          </a:xfrm>
          <a:custGeom>
            <a:avLst/>
            <a:gdLst/>
            <a:ahLst/>
            <a:cxnLst/>
            <a:rect l="l" t="t" r="r" b="b"/>
            <a:pathLst>
              <a:path w="596235" h="2103120" extrusionOk="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cxnSp>
        <p:nvCxnSpPr>
          <p:cNvPr id="1592" name="Google Shape;1592;p40"/>
          <p:cNvCxnSpPr>
            <a:endCxn id="1591" idx="0"/>
          </p:cNvCxnSpPr>
          <p:nvPr/>
        </p:nvCxnSpPr>
        <p:spPr>
          <a:xfrm>
            <a:off x="564807" y="6666439"/>
            <a:ext cx="89700" cy="703800"/>
          </a:xfrm>
          <a:prstGeom prst="straightConnector1">
            <a:avLst/>
          </a:prstGeom>
          <a:noFill/>
          <a:ln>
            <a:noFill/>
          </a:ln>
        </p:spPr>
      </p:cxnSp>
      <p:grpSp>
        <p:nvGrpSpPr>
          <p:cNvPr id="1593" name="Google Shape;1593;p40"/>
          <p:cNvGrpSpPr/>
          <p:nvPr/>
        </p:nvGrpSpPr>
        <p:grpSpPr>
          <a:xfrm rot="-583523">
            <a:off x="5126172" y="6538260"/>
            <a:ext cx="327433" cy="284476"/>
            <a:chOff x="3730718" y="705949"/>
            <a:chExt cx="1993076" cy="1624075"/>
          </a:xfrm>
        </p:grpSpPr>
        <p:sp>
          <p:nvSpPr>
            <p:cNvPr id="1594" name="Google Shape;1594;p40"/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/>
              <a:ahLst/>
              <a:cxnLst/>
              <a:rect l="l" t="t" r="r" b="b"/>
              <a:pathLst>
                <a:path w="1993076" h="1624075" extrusionOk="0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C0EEE6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/>
              <a:ahLst/>
              <a:cxnLst/>
              <a:rect l="l" t="t" r="r" b="b"/>
              <a:pathLst>
                <a:path w="295962" h="284142" extrusionOk="0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596" name="Google Shape;1596;p40"/>
          <p:cNvGrpSpPr/>
          <p:nvPr/>
        </p:nvGrpSpPr>
        <p:grpSpPr>
          <a:xfrm rot="-583523">
            <a:off x="8616558" y="6499943"/>
            <a:ext cx="327433" cy="299438"/>
            <a:chOff x="3730718" y="705949"/>
            <a:chExt cx="1993076" cy="1624075"/>
          </a:xfrm>
        </p:grpSpPr>
        <p:sp>
          <p:nvSpPr>
            <p:cNvPr id="1597" name="Google Shape;1597;p40"/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/>
              <a:ahLst/>
              <a:cxnLst/>
              <a:rect l="l" t="t" r="r" b="b"/>
              <a:pathLst>
                <a:path w="1993076" h="1624075" extrusionOk="0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C516E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/>
              <a:ahLst/>
              <a:cxnLst/>
              <a:rect l="l" t="t" r="r" b="b"/>
              <a:pathLst>
                <a:path w="295962" h="284142" extrusionOk="0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599" name="Google Shape;1599;p40"/>
          <p:cNvGrpSpPr/>
          <p:nvPr/>
        </p:nvGrpSpPr>
        <p:grpSpPr>
          <a:xfrm rot="-583523">
            <a:off x="11469131" y="6516719"/>
            <a:ext cx="327433" cy="299438"/>
            <a:chOff x="3730717" y="705950"/>
            <a:chExt cx="1993079" cy="1624074"/>
          </a:xfrm>
        </p:grpSpPr>
        <p:sp>
          <p:nvSpPr>
            <p:cNvPr id="1600" name="Google Shape;1600;p40"/>
            <p:cNvSpPr/>
            <p:nvPr/>
          </p:nvSpPr>
          <p:spPr>
            <a:xfrm>
              <a:off x="3730717" y="705950"/>
              <a:ext cx="1993079" cy="1624074"/>
            </a:xfrm>
            <a:custGeom>
              <a:avLst/>
              <a:gdLst/>
              <a:ahLst/>
              <a:cxnLst/>
              <a:rect l="l" t="t" r="r" b="b"/>
              <a:pathLst>
                <a:path w="1993076" h="1624075" extrusionOk="0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F3E53D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/>
              <a:ahLst/>
              <a:cxnLst/>
              <a:rect l="l" t="t" r="r" b="b"/>
              <a:pathLst>
                <a:path w="295962" h="284142" extrusionOk="0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602" name="Google Shape;1602;p40"/>
          <p:cNvGrpSpPr/>
          <p:nvPr/>
        </p:nvGrpSpPr>
        <p:grpSpPr>
          <a:xfrm rot="-583523">
            <a:off x="1290662" y="6477446"/>
            <a:ext cx="327433" cy="299438"/>
            <a:chOff x="3730718" y="705949"/>
            <a:chExt cx="1993076" cy="1624075"/>
          </a:xfrm>
        </p:grpSpPr>
        <p:sp>
          <p:nvSpPr>
            <p:cNvPr id="1603" name="Google Shape;1603;p40"/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/>
              <a:ahLst/>
              <a:cxnLst/>
              <a:rect l="l" t="t" r="r" b="b"/>
              <a:pathLst>
                <a:path w="1993076" h="1624075" extrusionOk="0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DA0BA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/>
              <a:ahLst/>
              <a:cxnLst/>
              <a:rect l="l" t="t" r="r" b="b"/>
              <a:pathLst>
                <a:path w="295962" h="284142" extrusionOk="0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1605" name="Google Shape;1605;p40"/>
          <p:cNvSpPr>
            <a:spLocks noGrp="1"/>
          </p:cNvSpPr>
          <p:nvPr>
            <p:ph type="chart" idx="2"/>
          </p:nvPr>
        </p:nvSpPr>
        <p:spPr>
          <a:xfrm>
            <a:off x="2622219" y="597139"/>
            <a:ext cx="7211019" cy="540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606" name="Google Shape;1606;p40"/>
          <p:cNvSpPr txBox="1">
            <a:spLocks noGrp="1"/>
          </p:cNvSpPr>
          <p:nvPr>
            <p:ph type="body" idx="1"/>
          </p:nvPr>
        </p:nvSpPr>
        <p:spPr>
          <a:xfrm>
            <a:off x="1237195" y="3797673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7" name="Google Shape;1607;p40"/>
          <p:cNvSpPr txBox="1">
            <a:spLocks noGrp="1"/>
          </p:cNvSpPr>
          <p:nvPr>
            <p:ph type="body" idx="3"/>
          </p:nvPr>
        </p:nvSpPr>
        <p:spPr>
          <a:xfrm>
            <a:off x="784613" y="4429719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8" name="Google Shape;1608;p40"/>
          <p:cNvSpPr txBox="1">
            <a:spLocks noGrp="1"/>
          </p:cNvSpPr>
          <p:nvPr>
            <p:ph type="body" idx="4"/>
          </p:nvPr>
        </p:nvSpPr>
        <p:spPr>
          <a:xfrm>
            <a:off x="1234895" y="1379507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9" name="Google Shape;1609;p40"/>
          <p:cNvSpPr txBox="1">
            <a:spLocks noGrp="1"/>
          </p:cNvSpPr>
          <p:nvPr>
            <p:ph type="body" idx="5"/>
          </p:nvPr>
        </p:nvSpPr>
        <p:spPr>
          <a:xfrm>
            <a:off x="782313" y="2011553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0" name="Google Shape;1610;p40"/>
          <p:cNvSpPr txBox="1">
            <a:spLocks noGrp="1"/>
          </p:cNvSpPr>
          <p:nvPr>
            <p:ph type="body" idx="6"/>
          </p:nvPr>
        </p:nvSpPr>
        <p:spPr>
          <a:xfrm>
            <a:off x="9052607" y="3797673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1" name="Google Shape;1611;p40"/>
          <p:cNvSpPr txBox="1">
            <a:spLocks noGrp="1"/>
          </p:cNvSpPr>
          <p:nvPr>
            <p:ph type="body" idx="7"/>
          </p:nvPr>
        </p:nvSpPr>
        <p:spPr>
          <a:xfrm>
            <a:off x="8600025" y="4429719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2" name="Google Shape;1612;p40"/>
          <p:cNvSpPr txBox="1">
            <a:spLocks noGrp="1"/>
          </p:cNvSpPr>
          <p:nvPr>
            <p:ph type="body" idx="8"/>
          </p:nvPr>
        </p:nvSpPr>
        <p:spPr>
          <a:xfrm>
            <a:off x="9049233" y="1379507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3" name="Google Shape;1613;p40"/>
          <p:cNvSpPr txBox="1">
            <a:spLocks noGrp="1"/>
          </p:cNvSpPr>
          <p:nvPr>
            <p:ph type="body" idx="9"/>
          </p:nvPr>
        </p:nvSpPr>
        <p:spPr>
          <a:xfrm>
            <a:off x="8596651" y="2011553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เค้าโครงแบบกำหนดเอง">
  <p:cSld name="7_เค้าโครงแบบกำหนดเอง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6" name="Google Shape;161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18" name="Google Shape;1618;p41"/>
          <p:cNvGrpSpPr/>
          <p:nvPr/>
        </p:nvGrpSpPr>
        <p:grpSpPr>
          <a:xfrm>
            <a:off x="5139190" y="-290741"/>
            <a:ext cx="1250465" cy="813416"/>
            <a:chOff x="28214" y="967908"/>
            <a:chExt cx="1250465" cy="813416"/>
          </a:xfrm>
        </p:grpSpPr>
        <p:cxnSp>
          <p:nvCxnSpPr>
            <p:cNvPr id="1619" name="Google Shape;1619;p41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0" name="Google Shape;1620;p41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1" name="Google Shape;1621;p41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2" name="Google Shape;1622;p41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3" name="Google Shape;1623;p41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4" name="Google Shape;1624;p41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5" name="Google Shape;1625;p41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26" name="Google Shape;1626;p41"/>
          <p:cNvGrpSpPr/>
          <p:nvPr/>
        </p:nvGrpSpPr>
        <p:grpSpPr>
          <a:xfrm>
            <a:off x="1286732" y="2521230"/>
            <a:ext cx="1101156" cy="884384"/>
            <a:chOff x="1752751" y="749874"/>
            <a:chExt cx="1101156" cy="884384"/>
          </a:xfrm>
        </p:grpSpPr>
        <p:cxnSp>
          <p:nvCxnSpPr>
            <p:cNvPr id="1627" name="Google Shape;1627;p41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8" name="Google Shape;1628;p41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9" name="Google Shape;1629;p41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0" name="Google Shape;1630;p41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1" name="Google Shape;1631;p41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2" name="Google Shape;1632;p41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3" name="Google Shape;1633;p41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4" name="Google Shape;1634;p41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35" name="Google Shape;1635;p41"/>
          <p:cNvGrpSpPr/>
          <p:nvPr/>
        </p:nvGrpSpPr>
        <p:grpSpPr>
          <a:xfrm>
            <a:off x="-253686" y="4413630"/>
            <a:ext cx="1250465" cy="813416"/>
            <a:chOff x="28214" y="967908"/>
            <a:chExt cx="1250465" cy="813416"/>
          </a:xfrm>
        </p:grpSpPr>
        <p:cxnSp>
          <p:nvCxnSpPr>
            <p:cNvPr id="1636" name="Google Shape;1636;p41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7" name="Google Shape;1637;p41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8" name="Google Shape;1638;p41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9" name="Google Shape;1639;p41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0" name="Google Shape;1640;p41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1" name="Google Shape;1641;p41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2" name="Google Shape;1642;p41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43" name="Google Shape;1643;p41"/>
          <p:cNvGrpSpPr/>
          <p:nvPr/>
        </p:nvGrpSpPr>
        <p:grpSpPr>
          <a:xfrm>
            <a:off x="0" y="5093026"/>
            <a:ext cx="12192000" cy="1745106"/>
            <a:chOff x="0" y="5038725"/>
            <a:chExt cx="12192000" cy="1819273"/>
          </a:xfrm>
        </p:grpSpPr>
        <p:sp>
          <p:nvSpPr>
            <p:cNvPr id="1644" name="Google Shape;1644;p41"/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1645" name="Google Shape;1645;p41"/>
            <p:cNvCxnSpPr/>
            <p:nvPr/>
          </p:nvCxnSpPr>
          <p:spPr>
            <a:xfrm>
              <a:off x="0" y="5516880"/>
              <a:ext cx="555474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6" name="Google Shape;1646;p41"/>
            <p:cNvCxnSpPr/>
            <p:nvPr/>
          </p:nvCxnSpPr>
          <p:spPr>
            <a:xfrm>
              <a:off x="6395321" y="5516880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7" name="Google Shape;1647;p41"/>
            <p:cNvCxnSpPr/>
            <p:nvPr/>
          </p:nvCxnSpPr>
          <p:spPr>
            <a:xfrm>
              <a:off x="5481656" y="5948361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8" name="Google Shape;1648;p41"/>
            <p:cNvCxnSpPr/>
            <p:nvPr/>
          </p:nvCxnSpPr>
          <p:spPr>
            <a:xfrm rot="10800000" flipH="1">
              <a:off x="387644" y="6068639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9" name="Google Shape;1649;p41"/>
            <p:cNvCxnSpPr/>
            <p:nvPr/>
          </p:nvCxnSpPr>
          <p:spPr>
            <a:xfrm rot="10800000" flipH="1">
              <a:off x="8114463" y="6459152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0" name="Google Shape;1650;p41"/>
            <p:cNvCxnSpPr/>
            <p:nvPr/>
          </p:nvCxnSpPr>
          <p:spPr>
            <a:xfrm rot="10800000" flipH="1">
              <a:off x="9244249" y="5570878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1" name="Google Shape;1651;p41"/>
            <p:cNvCxnSpPr/>
            <p:nvPr/>
          </p:nvCxnSpPr>
          <p:spPr>
            <a:xfrm>
              <a:off x="3775148" y="6459152"/>
              <a:ext cx="114049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2" name="Google Shape;1652;p41"/>
            <p:cNvCxnSpPr/>
            <p:nvPr/>
          </p:nvCxnSpPr>
          <p:spPr>
            <a:xfrm>
              <a:off x="8097263" y="5948361"/>
              <a:ext cx="4318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53" name="Google Shape;1653;p41"/>
          <p:cNvGrpSpPr/>
          <p:nvPr/>
        </p:nvGrpSpPr>
        <p:grpSpPr>
          <a:xfrm>
            <a:off x="-24206" y="-456430"/>
            <a:ext cx="5632614" cy="2909910"/>
            <a:chOff x="7674178" y="-341096"/>
            <a:chExt cx="4662969" cy="1875851"/>
          </a:xfrm>
        </p:grpSpPr>
        <p:sp>
          <p:nvSpPr>
            <p:cNvPr id="1654" name="Google Shape;1654;p41"/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1656" name="Google Shape;1656;p41"/>
            <p:cNvCxnSpPr>
              <a:stCxn id="1655" idx="0"/>
              <a:endCxn id="1655" idx="2"/>
            </p:cNvCxnSpPr>
            <p:nvPr/>
          </p:nvCxnSpPr>
          <p:spPr>
            <a:xfrm>
              <a:off x="9980327" y="-23194"/>
              <a:ext cx="0" cy="10713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7" name="Google Shape;1657;p41"/>
            <p:cNvCxnSpPr/>
            <p:nvPr/>
          </p:nvCxnSpPr>
          <p:spPr>
            <a:xfrm rot="10800000" flipH="1">
              <a:off x="8656527" y="202397"/>
              <a:ext cx="712234" cy="561532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8" name="Google Shape;1658;p41"/>
            <p:cNvCxnSpPr/>
            <p:nvPr/>
          </p:nvCxnSpPr>
          <p:spPr>
            <a:xfrm rot="10800000" flipH="1">
              <a:off x="9114911" y="420097"/>
              <a:ext cx="403241" cy="321518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659" name="Google Shape;1659;p41"/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</p:grpSpPr>
          <p:sp>
            <p:nvSpPr>
              <p:cNvPr id="1660" name="Google Shape;1660;p41"/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/>
                <a:ahLst/>
                <a:cxnLst/>
                <a:rect l="l" t="t" r="r" b="b"/>
                <a:pathLst>
                  <a:path w="580001" h="1597251" extrusionOk="0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solidFill>
                <a:srgbClr val="FDE85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661" name="Google Shape;1661;p41"/>
              <p:cNvCxnSpPr/>
              <p:nvPr/>
            </p:nvCxnSpPr>
            <p:spPr>
              <a:xfrm>
                <a:off x="6369507" y="341000"/>
                <a:ext cx="26934" cy="1289394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2" name="Google Shape;1662;p41"/>
              <p:cNvCxnSpPr/>
              <p:nvPr/>
            </p:nvCxnSpPr>
            <p:spPr>
              <a:xfrm>
                <a:off x="6581002" y="341000"/>
                <a:ext cx="13358" cy="127462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1663" name="Google Shape;1663;p41"/>
            <p:cNvCxnSpPr/>
            <p:nvPr/>
          </p:nvCxnSpPr>
          <p:spPr>
            <a:xfrm rot="10800000" flipH="1">
              <a:off x="10323691" y="204778"/>
              <a:ext cx="712234" cy="561532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4" name="Google Shape;1664;p41"/>
            <p:cNvCxnSpPr/>
            <p:nvPr/>
          </p:nvCxnSpPr>
          <p:spPr>
            <a:xfrm rot="10800000" flipH="1">
              <a:off x="10782075" y="422478"/>
              <a:ext cx="403241" cy="321518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665" name="Google Shape;1665;p41"/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</p:grpSpPr>
          <p:sp>
            <p:nvSpPr>
              <p:cNvPr id="1666" name="Google Shape;1666;p41"/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/>
                <a:ahLst/>
                <a:cxnLst/>
                <a:rect l="l" t="t" r="r" b="b"/>
                <a:pathLst>
                  <a:path w="580001" h="1597251" extrusionOk="0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solidFill>
                <a:srgbClr val="FDE85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667" name="Google Shape;1667;p41"/>
              <p:cNvCxnSpPr/>
              <p:nvPr/>
            </p:nvCxnSpPr>
            <p:spPr>
              <a:xfrm>
                <a:off x="6369507" y="341000"/>
                <a:ext cx="26934" cy="1289394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8" name="Google Shape;1668;p41"/>
              <p:cNvCxnSpPr/>
              <p:nvPr/>
            </p:nvCxnSpPr>
            <p:spPr>
              <a:xfrm>
                <a:off x="6581002" y="341000"/>
                <a:ext cx="13358" cy="127462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669" name="Google Shape;1669;p41"/>
          <p:cNvGrpSpPr/>
          <p:nvPr/>
        </p:nvGrpSpPr>
        <p:grpSpPr>
          <a:xfrm>
            <a:off x="11131496" y="-312161"/>
            <a:ext cx="1250465" cy="813416"/>
            <a:chOff x="28214" y="967908"/>
            <a:chExt cx="1250465" cy="813416"/>
          </a:xfrm>
        </p:grpSpPr>
        <p:cxnSp>
          <p:nvCxnSpPr>
            <p:cNvPr id="1670" name="Google Shape;1670;p41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1" name="Google Shape;1671;p41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2" name="Google Shape;1672;p41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3" name="Google Shape;1673;p41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4" name="Google Shape;1674;p41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5" name="Google Shape;1675;p41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6" name="Google Shape;1676;p41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77" name="Google Shape;1677;p41"/>
          <p:cNvSpPr txBox="1">
            <a:spLocks noGrp="1"/>
          </p:cNvSpPr>
          <p:nvPr>
            <p:ph type="title"/>
          </p:nvPr>
        </p:nvSpPr>
        <p:spPr>
          <a:xfrm>
            <a:off x="7374846" y="241549"/>
            <a:ext cx="26034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000"/>
              <a:buFont typeface="Itim"/>
              <a:buNone/>
              <a:defRPr sz="40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41"/>
          <p:cNvSpPr txBox="1">
            <a:spLocks noGrp="1"/>
          </p:cNvSpPr>
          <p:nvPr>
            <p:ph type="body" idx="1"/>
          </p:nvPr>
        </p:nvSpPr>
        <p:spPr>
          <a:xfrm>
            <a:off x="6065856" y="1576796"/>
            <a:ext cx="5400713" cy="130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9" name="Google Shape;1679;p41"/>
          <p:cNvSpPr txBox="1">
            <a:spLocks noGrp="1"/>
          </p:cNvSpPr>
          <p:nvPr>
            <p:ph type="body" idx="2"/>
          </p:nvPr>
        </p:nvSpPr>
        <p:spPr>
          <a:xfrm>
            <a:off x="6314076" y="3061721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0" name="Google Shape;1680;p41"/>
          <p:cNvSpPr txBox="1">
            <a:spLocks noGrp="1"/>
          </p:cNvSpPr>
          <p:nvPr>
            <p:ph type="body" idx="3"/>
          </p:nvPr>
        </p:nvSpPr>
        <p:spPr>
          <a:xfrm>
            <a:off x="5853237" y="3652143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1" name="Google Shape;1681;p41"/>
          <p:cNvSpPr txBox="1">
            <a:spLocks noGrp="1"/>
          </p:cNvSpPr>
          <p:nvPr>
            <p:ph type="body" idx="4"/>
          </p:nvPr>
        </p:nvSpPr>
        <p:spPr>
          <a:xfrm>
            <a:off x="9366712" y="3057534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2" name="Google Shape;1682;p41"/>
          <p:cNvSpPr txBox="1">
            <a:spLocks noGrp="1"/>
          </p:cNvSpPr>
          <p:nvPr>
            <p:ph type="body" idx="5"/>
          </p:nvPr>
        </p:nvSpPr>
        <p:spPr>
          <a:xfrm>
            <a:off x="8905873" y="3647956"/>
            <a:ext cx="2743200" cy="12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เค้าโครงแบบกำหนดเอง">
  <p:cSld name="8_เค้าโครงแบบกำหนดเอง"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87" name="Google Shape;1687;p42"/>
          <p:cNvGrpSpPr/>
          <p:nvPr/>
        </p:nvGrpSpPr>
        <p:grpSpPr>
          <a:xfrm>
            <a:off x="11247338" y="4978754"/>
            <a:ext cx="1250465" cy="813416"/>
            <a:chOff x="28214" y="967908"/>
            <a:chExt cx="1250465" cy="813416"/>
          </a:xfrm>
        </p:grpSpPr>
        <p:cxnSp>
          <p:nvCxnSpPr>
            <p:cNvPr id="1688" name="Google Shape;1688;p42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9" name="Google Shape;1689;p42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0" name="Google Shape;1690;p42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1" name="Google Shape;1691;p42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2" name="Google Shape;1692;p42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3" name="Google Shape;1693;p42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4" name="Google Shape;1694;p42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695" name="Google Shape;1695;p42"/>
          <p:cNvCxnSpPr/>
          <p:nvPr/>
        </p:nvCxnSpPr>
        <p:spPr>
          <a:xfrm>
            <a:off x="733108" y="3637591"/>
            <a:ext cx="338746" cy="0"/>
          </a:xfrm>
          <a:prstGeom prst="straightConnector1">
            <a:avLst/>
          </a:pr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96" name="Google Shape;1696;p42"/>
          <p:cNvGrpSpPr/>
          <p:nvPr/>
        </p:nvGrpSpPr>
        <p:grpSpPr>
          <a:xfrm>
            <a:off x="9061604" y="-16934"/>
            <a:ext cx="1250465" cy="813416"/>
            <a:chOff x="28214" y="967908"/>
            <a:chExt cx="1250465" cy="813416"/>
          </a:xfrm>
        </p:grpSpPr>
        <p:cxnSp>
          <p:nvCxnSpPr>
            <p:cNvPr id="1697" name="Google Shape;1697;p42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8" name="Google Shape;1698;p42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9" name="Google Shape;1699;p42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0" name="Google Shape;1700;p42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1" name="Google Shape;1701;p42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2" name="Google Shape;1702;p42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3" name="Google Shape;1703;p42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04" name="Google Shape;1704;p42"/>
          <p:cNvGrpSpPr/>
          <p:nvPr/>
        </p:nvGrpSpPr>
        <p:grpSpPr>
          <a:xfrm flipH="1">
            <a:off x="10231590" y="4963363"/>
            <a:ext cx="1250465" cy="813416"/>
            <a:chOff x="28214" y="967908"/>
            <a:chExt cx="1250465" cy="813416"/>
          </a:xfrm>
        </p:grpSpPr>
        <p:cxnSp>
          <p:nvCxnSpPr>
            <p:cNvPr id="1705" name="Google Shape;1705;p42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6" name="Google Shape;1706;p42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7" name="Google Shape;1707;p42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8" name="Google Shape;1708;p42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9" name="Google Shape;1709;p42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0" name="Google Shape;1710;p42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1" name="Google Shape;1711;p42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12" name="Google Shape;1712;p42"/>
          <p:cNvGrpSpPr/>
          <p:nvPr/>
        </p:nvGrpSpPr>
        <p:grpSpPr>
          <a:xfrm>
            <a:off x="-265306" y="4388548"/>
            <a:ext cx="1101156" cy="1150968"/>
            <a:chOff x="1752751" y="749874"/>
            <a:chExt cx="1101156" cy="1150968"/>
          </a:xfrm>
        </p:grpSpPr>
        <p:cxnSp>
          <p:nvCxnSpPr>
            <p:cNvPr id="1713" name="Google Shape;1713;p42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4" name="Google Shape;1714;p42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5" name="Google Shape;1715;p42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6" name="Google Shape;1716;p42"/>
            <p:cNvCxnSpPr/>
            <p:nvPr/>
          </p:nvCxnSpPr>
          <p:spPr>
            <a:xfrm>
              <a:off x="2497246" y="1619134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7" name="Google Shape;1717;p42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8" name="Google Shape;1718;p42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9" name="Google Shape;1719;p42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0" name="Google Shape;1720;p42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21" name="Google Shape;1721;p42"/>
          <p:cNvGrpSpPr/>
          <p:nvPr/>
        </p:nvGrpSpPr>
        <p:grpSpPr>
          <a:xfrm>
            <a:off x="11461334" y="1676318"/>
            <a:ext cx="1250465" cy="813416"/>
            <a:chOff x="28214" y="967908"/>
            <a:chExt cx="1250465" cy="813416"/>
          </a:xfrm>
        </p:grpSpPr>
        <p:cxnSp>
          <p:nvCxnSpPr>
            <p:cNvPr id="1722" name="Google Shape;1722;p42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3" name="Google Shape;1723;p42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4" name="Google Shape;1724;p42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5" name="Google Shape;1725;p42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6" name="Google Shape;1726;p42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7" name="Google Shape;1727;p42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8" name="Google Shape;1728;p42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29" name="Google Shape;1729;p42"/>
          <p:cNvGrpSpPr/>
          <p:nvPr/>
        </p:nvGrpSpPr>
        <p:grpSpPr>
          <a:xfrm>
            <a:off x="0" y="5516880"/>
            <a:ext cx="12192000" cy="1321252"/>
            <a:chOff x="0" y="5038725"/>
            <a:chExt cx="12192000" cy="1819273"/>
          </a:xfrm>
        </p:grpSpPr>
        <p:sp>
          <p:nvSpPr>
            <p:cNvPr id="1730" name="Google Shape;1730;p42"/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1731" name="Google Shape;1731;p42"/>
            <p:cNvCxnSpPr/>
            <p:nvPr/>
          </p:nvCxnSpPr>
          <p:spPr>
            <a:xfrm>
              <a:off x="5481656" y="5948361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2" name="Google Shape;1732;p42"/>
            <p:cNvCxnSpPr/>
            <p:nvPr/>
          </p:nvCxnSpPr>
          <p:spPr>
            <a:xfrm rot="10800000" flipH="1">
              <a:off x="387644" y="6068639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3" name="Google Shape;1733;p42"/>
            <p:cNvCxnSpPr/>
            <p:nvPr/>
          </p:nvCxnSpPr>
          <p:spPr>
            <a:xfrm rot="10800000" flipH="1">
              <a:off x="8114463" y="6459152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4" name="Google Shape;1734;p42"/>
            <p:cNvCxnSpPr/>
            <p:nvPr/>
          </p:nvCxnSpPr>
          <p:spPr>
            <a:xfrm rot="10800000" flipH="1">
              <a:off x="9244249" y="5570878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5" name="Google Shape;1735;p42"/>
            <p:cNvCxnSpPr/>
            <p:nvPr/>
          </p:nvCxnSpPr>
          <p:spPr>
            <a:xfrm>
              <a:off x="3775148" y="6459152"/>
              <a:ext cx="114049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6" name="Google Shape;1736;p42"/>
            <p:cNvCxnSpPr/>
            <p:nvPr/>
          </p:nvCxnSpPr>
          <p:spPr>
            <a:xfrm>
              <a:off x="8097263" y="5948361"/>
              <a:ext cx="4318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737" name="Google Shape;1737;p42"/>
          <p:cNvCxnSpPr/>
          <p:nvPr/>
        </p:nvCxnSpPr>
        <p:spPr>
          <a:xfrm>
            <a:off x="0" y="5817289"/>
            <a:ext cx="555474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38" name="Google Shape;1738;p42"/>
          <p:cNvGrpSpPr/>
          <p:nvPr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739" name="Google Shape;1739;p42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0" name="Google Shape;1740;p42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1" name="Google Shape;1741;p42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2" name="Google Shape;1742;p42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3" name="Google Shape;1743;p42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4" name="Google Shape;1744;p42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5" name="Google Shape;1745;p42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746" name="Google Shape;1746;p42"/>
          <p:cNvCxnSpPr/>
          <p:nvPr/>
        </p:nvCxnSpPr>
        <p:spPr>
          <a:xfrm>
            <a:off x="267580" y="3005328"/>
            <a:ext cx="338746" cy="0"/>
          </a:xfrm>
          <a:prstGeom prst="straightConnector1">
            <a:avLst/>
          </a:pr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7" name="Google Shape;1747;p42"/>
          <p:cNvCxnSpPr/>
          <p:nvPr/>
        </p:nvCxnSpPr>
        <p:spPr>
          <a:xfrm>
            <a:off x="597679" y="2231226"/>
            <a:ext cx="369405" cy="0"/>
          </a:xfrm>
          <a:prstGeom prst="straightConnector1">
            <a:avLst/>
          </a:pr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8" name="Google Shape;1748;p42"/>
          <p:cNvCxnSpPr/>
          <p:nvPr/>
        </p:nvCxnSpPr>
        <p:spPr>
          <a:xfrm>
            <a:off x="349746" y="1417455"/>
            <a:ext cx="375411" cy="0"/>
          </a:xfrm>
          <a:prstGeom prst="straightConnector1">
            <a:avLst/>
          </a:pr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49" name="Google Shape;1749;p42"/>
          <p:cNvGrpSpPr/>
          <p:nvPr/>
        </p:nvGrpSpPr>
        <p:grpSpPr>
          <a:xfrm rot="-4119714">
            <a:off x="420034" y="2493150"/>
            <a:ext cx="340506" cy="287840"/>
            <a:chOff x="1151664" y="6240705"/>
            <a:chExt cx="503091" cy="490108"/>
          </a:xfrm>
        </p:grpSpPr>
        <p:sp>
          <p:nvSpPr>
            <p:cNvPr id="1750" name="Google Shape;1750;p42"/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/>
              <a:ahLst/>
              <a:cxnLst/>
              <a:rect l="l" t="t" r="r" b="b"/>
              <a:pathLst>
                <a:path w="1914363" h="1473327" extrusionOk="0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51" name="Google Shape;1751;p42"/>
            <p:cNvSpPr/>
            <p:nvPr/>
          </p:nvSpPr>
          <p:spPr>
            <a:xfrm rot="-409018">
              <a:off x="1187573" y="6296418"/>
              <a:ext cx="101605" cy="1327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52" name="Google Shape;1752;p42"/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53" name="Google Shape;1753;p42"/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54" name="Google Shape;1754;p42"/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755" name="Google Shape;1755;p42"/>
          <p:cNvGrpSpPr/>
          <p:nvPr/>
        </p:nvGrpSpPr>
        <p:grpSpPr>
          <a:xfrm rot="858746">
            <a:off x="678814" y="1617465"/>
            <a:ext cx="340506" cy="287840"/>
            <a:chOff x="1151664" y="6240705"/>
            <a:chExt cx="503091" cy="490108"/>
          </a:xfrm>
        </p:grpSpPr>
        <p:sp>
          <p:nvSpPr>
            <p:cNvPr id="1756" name="Google Shape;1756;p42"/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/>
              <a:ahLst/>
              <a:cxnLst/>
              <a:rect l="l" t="t" r="r" b="b"/>
              <a:pathLst>
                <a:path w="1914363" h="1473327" extrusionOk="0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57" name="Google Shape;1757;p42"/>
            <p:cNvSpPr/>
            <p:nvPr/>
          </p:nvSpPr>
          <p:spPr>
            <a:xfrm rot="-409018">
              <a:off x="1187573" y="6296418"/>
              <a:ext cx="101605" cy="1327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58" name="Google Shape;1758;p42"/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59" name="Google Shape;1759;p42"/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60" name="Google Shape;1760;p42"/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761" name="Google Shape;1761;p42"/>
          <p:cNvGrpSpPr/>
          <p:nvPr/>
        </p:nvGrpSpPr>
        <p:grpSpPr>
          <a:xfrm rot="858746">
            <a:off x="669018" y="3151741"/>
            <a:ext cx="340506" cy="287840"/>
            <a:chOff x="1151664" y="6240705"/>
            <a:chExt cx="503091" cy="490108"/>
          </a:xfrm>
        </p:grpSpPr>
        <p:sp>
          <p:nvSpPr>
            <p:cNvPr id="1762" name="Google Shape;1762;p42"/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/>
              <a:ahLst/>
              <a:cxnLst/>
              <a:rect l="l" t="t" r="r" b="b"/>
              <a:pathLst>
                <a:path w="1914363" h="1473327" extrusionOk="0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63" name="Google Shape;1763;p42"/>
            <p:cNvSpPr/>
            <p:nvPr/>
          </p:nvSpPr>
          <p:spPr>
            <a:xfrm rot="-409018">
              <a:off x="1187573" y="6296418"/>
              <a:ext cx="101605" cy="1327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64" name="Google Shape;1764;p42"/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65" name="Google Shape;1765;p42"/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766" name="Google Shape;1766;p42"/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1767" name="Google Shape;1767;p42"/>
          <p:cNvSpPr>
            <a:spLocks noGrp="1"/>
          </p:cNvSpPr>
          <p:nvPr>
            <p:ph type="chart" idx="2"/>
          </p:nvPr>
        </p:nvSpPr>
        <p:spPr>
          <a:xfrm>
            <a:off x="1366244" y="605626"/>
            <a:ext cx="8066841" cy="446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เค้าโครงแบบกำหนดเอง">
  <p:cSld name="10_เค้าโครงแบบกำหนดเอง"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72" name="Google Shape;1772;p43"/>
          <p:cNvGrpSpPr/>
          <p:nvPr/>
        </p:nvGrpSpPr>
        <p:grpSpPr>
          <a:xfrm>
            <a:off x="7159377" y="3940834"/>
            <a:ext cx="1101156" cy="884384"/>
            <a:chOff x="1752751" y="749874"/>
            <a:chExt cx="1101156" cy="884384"/>
          </a:xfrm>
        </p:grpSpPr>
        <p:cxnSp>
          <p:nvCxnSpPr>
            <p:cNvPr id="1773" name="Google Shape;1773;p43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4" name="Google Shape;1774;p43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5" name="Google Shape;1775;p43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6" name="Google Shape;1776;p43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7" name="Google Shape;1777;p43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8" name="Google Shape;1778;p43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9" name="Google Shape;1779;p43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0" name="Google Shape;1780;p43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81" name="Google Shape;1781;p43"/>
          <p:cNvGrpSpPr/>
          <p:nvPr/>
        </p:nvGrpSpPr>
        <p:grpSpPr>
          <a:xfrm flipH="1">
            <a:off x="-47375" y="3022292"/>
            <a:ext cx="1250465" cy="813416"/>
            <a:chOff x="28214" y="967908"/>
            <a:chExt cx="1250465" cy="813416"/>
          </a:xfrm>
        </p:grpSpPr>
        <p:cxnSp>
          <p:nvCxnSpPr>
            <p:cNvPr id="1782" name="Google Shape;1782;p43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3" name="Google Shape;1783;p43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4" name="Google Shape;1784;p43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5" name="Google Shape;1785;p43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6" name="Google Shape;1786;p43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7" name="Google Shape;1787;p43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8" name="Google Shape;1788;p43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89" name="Google Shape;1789;p43"/>
          <p:cNvGrpSpPr/>
          <p:nvPr/>
        </p:nvGrpSpPr>
        <p:grpSpPr>
          <a:xfrm>
            <a:off x="-19051" y="4739877"/>
            <a:ext cx="12192000" cy="2077238"/>
            <a:chOff x="0" y="5038725"/>
            <a:chExt cx="12192000" cy="1819273"/>
          </a:xfrm>
        </p:grpSpPr>
        <p:sp>
          <p:nvSpPr>
            <p:cNvPr id="1790" name="Google Shape;1790;p43"/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1791" name="Google Shape;1791;p43"/>
            <p:cNvCxnSpPr/>
            <p:nvPr/>
          </p:nvCxnSpPr>
          <p:spPr>
            <a:xfrm>
              <a:off x="0" y="5516880"/>
              <a:ext cx="555474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2" name="Google Shape;1792;p43"/>
            <p:cNvCxnSpPr/>
            <p:nvPr/>
          </p:nvCxnSpPr>
          <p:spPr>
            <a:xfrm>
              <a:off x="6395321" y="5516880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3" name="Google Shape;1793;p43"/>
            <p:cNvCxnSpPr/>
            <p:nvPr/>
          </p:nvCxnSpPr>
          <p:spPr>
            <a:xfrm>
              <a:off x="5481656" y="5948361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4" name="Google Shape;1794;p43"/>
            <p:cNvCxnSpPr/>
            <p:nvPr/>
          </p:nvCxnSpPr>
          <p:spPr>
            <a:xfrm rot="10800000" flipH="1">
              <a:off x="387644" y="6068639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5" name="Google Shape;1795;p43"/>
            <p:cNvCxnSpPr/>
            <p:nvPr/>
          </p:nvCxnSpPr>
          <p:spPr>
            <a:xfrm rot="10800000" flipH="1">
              <a:off x="8114463" y="6459152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6" name="Google Shape;1796;p43"/>
            <p:cNvCxnSpPr/>
            <p:nvPr/>
          </p:nvCxnSpPr>
          <p:spPr>
            <a:xfrm rot="10800000" flipH="1">
              <a:off x="9244249" y="5570878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7" name="Google Shape;1797;p43"/>
            <p:cNvCxnSpPr/>
            <p:nvPr/>
          </p:nvCxnSpPr>
          <p:spPr>
            <a:xfrm>
              <a:off x="3775148" y="6459152"/>
              <a:ext cx="114049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8" name="Google Shape;1798;p43"/>
            <p:cNvCxnSpPr/>
            <p:nvPr/>
          </p:nvCxnSpPr>
          <p:spPr>
            <a:xfrm>
              <a:off x="8097263" y="5948361"/>
              <a:ext cx="4318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99" name="Google Shape;1799;p43"/>
          <p:cNvGrpSpPr/>
          <p:nvPr/>
        </p:nvGrpSpPr>
        <p:grpSpPr>
          <a:xfrm flipH="1">
            <a:off x="11003257" y="-80637"/>
            <a:ext cx="1250465" cy="813416"/>
            <a:chOff x="28214" y="967908"/>
            <a:chExt cx="1250465" cy="813416"/>
          </a:xfrm>
        </p:grpSpPr>
        <p:cxnSp>
          <p:nvCxnSpPr>
            <p:cNvPr id="1800" name="Google Shape;1800;p43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1" name="Google Shape;1801;p43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2" name="Google Shape;1802;p43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3" name="Google Shape;1803;p43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4" name="Google Shape;1804;p43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5" name="Google Shape;1805;p43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6" name="Google Shape;1806;p43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07" name="Google Shape;1807;p43"/>
          <p:cNvGrpSpPr/>
          <p:nvPr/>
        </p:nvGrpSpPr>
        <p:grpSpPr>
          <a:xfrm>
            <a:off x="-450899" y="-326260"/>
            <a:ext cx="1101156" cy="884384"/>
            <a:chOff x="1752751" y="749874"/>
            <a:chExt cx="1101156" cy="884384"/>
          </a:xfrm>
        </p:grpSpPr>
        <p:cxnSp>
          <p:nvCxnSpPr>
            <p:cNvPr id="1808" name="Google Shape;1808;p43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9" name="Google Shape;1809;p43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0" name="Google Shape;1810;p43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1" name="Google Shape;1811;p43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2" name="Google Shape;1812;p43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3" name="Google Shape;1813;p43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4" name="Google Shape;1814;p43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5" name="Google Shape;1815;p43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16" name="Google Shape;1816;p43"/>
          <p:cNvGrpSpPr/>
          <p:nvPr/>
        </p:nvGrpSpPr>
        <p:grpSpPr>
          <a:xfrm>
            <a:off x="6468185" y="-542305"/>
            <a:ext cx="1250465" cy="813416"/>
            <a:chOff x="28214" y="967908"/>
            <a:chExt cx="1250465" cy="813416"/>
          </a:xfrm>
        </p:grpSpPr>
        <p:cxnSp>
          <p:nvCxnSpPr>
            <p:cNvPr id="1817" name="Google Shape;1817;p43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8" name="Google Shape;1818;p43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9" name="Google Shape;1819;p43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0" name="Google Shape;1820;p43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1" name="Google Shape;1821;p43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2" name="Google Shape;1822;p43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3" name="Google Shape;1823;p43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24" name="Google Shape;1824;p43"/>
          <p:cNvGrpSpPr/>
          <p:nvPr/>
        </p:nvGrpSpPr>
        <p:grpSpPr>
          <a:xfrm>
            <a:off x="518922" y="585461"/>
            <a:ext cx="6334506" cy="5020328"/>
            <a:chOff x="2928747" y="786003"/>
            <a:chExt cx="6334506" cy="5020328"/>
          </a:xfrm>
        </p:grpSpPr>
        <p:grpSp>
          <p:nvGrpSpPr>
            <p:cNvPr id="1825" name="Google Shape;1825;p43"/>
            <p:cNvGrpSpPr/>
            <p:nvPr/>
          </p:nvGrpSpPr>
          <p:grpSpPr>
            <a:xfrm>
              <a:off x="2928747" y="786003"/>
              <a:ext cx="6334506" cy="4214622"/>
              <a:chOff x="2785872" y="1420368"/>
              <a:chExt cx="5730240" cy="3724656"/>
            </a:xfrm>
          </p:grpSpPr>
          <p:sp>
            <p:nvSpPr>
              <p:cNvPr id="1826" name="Google Shape;1826;p43"/>
              <p:cNvSpPr/>
              <p:nvPr/>
            </p:nvSpPr>
            <p:spPr>
              <a:xfrm>
                <a:off x="2785872" y="1420368"/>
                <a:ext cx="5730240" cy="3724656"/>
              </a:xfrm>
              <a:prstGeom prst="roundRect">
                <a:avLst>
                  <a:gd name="adj" fmla="val 16667"/>
                </a:avLst>
              </a:prstGeom>
              <a:solidFill>
                <a:srgbClr val="7F7F7F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827" name="Google Shape;1827;p43"/>
              <p:cNvSpPr/>
              <p:nvPr/>
            </p:nvSpPr>
            <p:spPr>
              <a:xfrm>
                <a:off x="3060192" y="1694688"/>
                <a:ext cx="5181600" cy="31760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828" name="Google Shape;1828;p43"/>
              <p:cNvSpPr/>
              <p:nvPr/>
            </p:nvSpPr>
            <p:spPr>
              <a:xfrm>
                <a:off x="5607177" y="1484376"/>
                <a:ext cx="155448" cy="146304"/>
              </a:xfrm>
              <a:prstGeom prst="flowChartConnector">
                <a:avLst/>
              </a:pr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1829" name="Google Shape;1829;p43"/>
            <p:cNvSpPr/>
            <p:nvPr/>
          </p:nvSpPr>
          <p:spPr>
            <a:xfrm>
              <a:off x="5704665" y="5000625"/>
              <a:ext cx="685800" cy="400050"/>
            </a:xfrm>
            <a:prstGeom prst="rect">
              <a:avLst/>
            </a:prstGeom>
            <a:solidFill>
              <a:srgbClr val="7F7F7F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3780615" y="5400675"/>
              <a:ext cx="4533900" cy="405656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1831" name="Google Shape;1831;p43"/>
          <p:cNvSpPr txBox="1">
            <a:spLocks noGrp="1"/>
          </p:cNvSpPr>
          <p:nvPr>
            <p:ph type="title"/>
          </p:nvPr>
        </p:nvSpPr>
        <p:spPr>
          <a:xfrm>
            <a:off x="8183893" y="517150"/>
            <a:ext cx="26034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000"/>
              <a:buFont typeface="Itim"/>
              <a:buNone/>
              <a:defRPr sz="40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2" name="Google Shape;1832;p43"/>
          <p:cNvSpPr txBox="1">
            <a:spLocks noGrp="1"/>
          </p:cNvSpPr>
          <p:nvPr>
            <p:ph type="body" idx="1"/>
          </p:nvPr>
        </p:nvSpPr>
        <p:spPr>
          <a:xfrm>
            <a:off x="7442153" y="2053682"/>
            <a:ext cx="4254267" cy="10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3" name="Google Shape;1833;p43"/>
          <p:cNvSpPr>
            <a:spLocks noGrp="1"/>
          </p:cNvSpPr>
          <p:nvPr>
            <p:ph type="pic" idx="2"/>
          </p:nvPr>
        </p:nvSpPr>
        <p:spPr>
          <a:xfrm>
            <a:off x="841630" y="930571"/>
            <a:ext cx="5677765" cy="3534952"/>
          </a:xfrm>
          <a:prstGeom prst="flowChartAlternateProcess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ค้าโครงแบบกำหนดเอง">
  <p:cSld name="เค้าโครงแบบกำหนดเอง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84" name="Google Shape;284;p25"/>
          <p:cNvGrpSpPr/>
          <p:nvPr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285" name="Google Shape;285;p25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25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" name="Google Shape;287;p25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" name="Google Shape;288;p25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" name="Google Shape;289;p25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" name="Google Shape;290;p25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" name="Google Shape;291;p25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2" name="Google Shape;292;p25"/>
          <p:cNvGrpSpPr/>
          <p:nvPr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293" name="Google Shape;293;p25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25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25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25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25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" name="Google Shape;298;p25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9" name="Google Shape;299;p25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" name="Google Shape;300;p25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1" name="Google Shape;301;p25"/>
          <p:cNvGrpSpPr/>
          <p:nvPr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302" name="Google Shape;302;p25"/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303" name="Google Shape;303;p25"/>
            <p:cNvCxnSpPr/>
            <p:nvPr/>
          </p:nvCxnSpPr>
          <p:spPr>
            <a:xfrm>
              <a:off x="0" y="5516880"/>
              <a:ext cx="555474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25"/>
            <p:cNvCxnSpPr/>
            <p:nvPr/>
          </p:nvCxnSpPr>
          <p:spPr>
            <a:xfrm>
              <a:off x="6395321" y="5516880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" name="Google Shape;305;p25"/>
            <p:cNvCxnSpPr/>
            <p:nvPr/>
          </p:nvCxnSpPr>
          <p:spPr>
            <a:xfrm>
              <a:off x="5481656" y="5948361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" name="Google Shape;306;p25"/>
            <p:cNvCxnSpPr/>
            <p:nvPr/>
          </p:nvCxnSpPr>
          <p:spPr>
            <a:xfrm rot="10800000" flipH="1">
              <a:off x="387644" y="6068639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7" name="Google Shape;307;p25"/>
            <p:cNvCxnSpPr/>
            <p:nvPr/>
          </p:nvCxnSpPr>
          <p:spPr>
            <a:xfrm rot="10800000" flipH="1">
              <a:off x="8114463" y="6459152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25"/>
            <p:cNvCxnSpPr/>
            <p:nvPr/>
          </p:nvCxnSpPr>
          <p:spPr>
            <a:xfrm rot="10800000" flipH="1">
              <a:off x="9244249" y="5570878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" name="Google Shape;309;p25"/>
            <p:cNvCxnSpPr/>
            <p:nvPr/>
          </p:nvCxnSpPr>
          <p:spPr>
            <a:xfrm>
              <a:off x="3775148" y="6459152"/>
              <a:ext cx="114049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25"/>
            <p:cNvCxnSpPr/>
            <p:nvPr/>
          </p:nvCxnSpPr>
          <p:spPr>
            <a:xfrm>
              <a:off x="8097263" y="5948361"/>
              <a:ext cx="4318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1" name="Google Shape;311;p25"/>
          <p:cNvGrpSpPr/>
          <p:nvPr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312" name="Google Shape;312;p25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" name="Google Shape;313;p25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25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" name="Google Shape;315;p25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25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25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25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9" name="Google Shape;319;p25"/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20" name="Google Shape;320;p25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25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25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25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4" name="Google Shape;324;p25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5" name="Google Shape;325;p25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25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7" name="Google Shape;327;p25"/>
          <p:cNvGrpSpPr/>
          <p:nvPr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328" name="Google Shape;328;p25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25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25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25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" name="Google Shape;332;p25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" name="Google Shape;333;p25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25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" name="Google Shape;335;p25"/>
          <p:cNvGrpSpPr/>
          <p:nvPr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336" name="Google Shape;336;p25"/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337" name="Google Shape;337;p25"/>
            <p:cNvCxnSpPr/>
            <p:nvPr/>
          </p:nvCxnSpPr>
          <p:spPr>
            <a:xfrm>
              <a:off x="628318" y="-10174"/>
              <a:ext cx="0" cy="2122859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" name="Google Shape;338;p25"/>
            <p:cNvCxnSpPr/>
            <p:nvPr/>
          </p:nvCxnSpPr>
          <p:spPr>
            <a:xfrm flipH="1">
              <a:off x="1608642" y="-9904"/>
              <a:ext cx="8254" cy="71784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" name="Google Shape;339;p25"/>
            <p:cNvCxnSpPr/>
            <p:nvPr/>
          </p:nvCxnSpPr>
          <p:spPr>
            <a:xfrm flipH="1">
              <a:off x="2587648" y="779581"/>
              <a:ext cx="4127" cy="1054675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" name="Google Shape;340;p25"/>
            <p:cNvCxnSpPr/>
            <p:nvPr/>
          </p:nvCxnSpPr>
          <p:spPr>
            <a:xfrm flipH="1">
              <a:off x="2780306" y="955023"/>
              <a:ext cx="8254" cy="71784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" name="Google Shape;341;p25"/>
            <p:cNvCxnSpPr/>
            <p:nvPr/>
          </p:nvCxnSpPr>
          <p:spPr>
            <a:xfrm>
              <a:off x="3164651" y="3512200"/>
              <a:ext cx="0" cy="2122859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2" name="Google Shape;342;p25"/>
          <p:cNvSpPr txBox="1">
            <a:spLocks noGrp="1"/>
          </p:cNvSpPr>
          <p:nvPr>
            <p:ph type="title"/>
          </p:nvPr>
        </p:nvSpPr>
        <p:spPr>
          <a:xfrm>
            <a:off x="6137317" y="944575"/>
            <a:ext cx="349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5400"/>
              <a:buFont typeface="Itim"/>
              <a:buNone/>
              <a:defRPr sz="54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body" idx="1"/>
          </p:nvPr>
        </p:nvSpPr>
        <p:spPr>
          <a:xfrm>
            <a:off x="5744427" y="2432843"/>
            <a:ext cx="4338638" cy="9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400"/>
              <a:buNone/>
              <a:defRPr sz="24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เค้าโครงแบบกำหนดเอง">
  <p:cSld name="11_เค้าโครงแบบกำหนดเอง"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7" name="Google Shape;183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38" name="Google Shape;1838;p44"/>
          <p:cNvGrpSpPr/>
          <p:nvPr/>
        </p:nvGrpSpPr>
        <p:grpSpPr>
          <a:xfrm>
            <a:off x="3456612" y="4060035"/>
            <a:ext cx="1250465" cy="813416"/>
            <a:chOff x="28214" y="967908"/>
            <a:chExt cx="1250465" cy="813416"/>
          </a:xfrm>
        </p:grpSpPr>
        <p:cxnSp>
          <p:nvCxnSpPr>
            <p:cNvPr id="1839" name="Google Shape;1839;p44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0" name="Google Shape;1840;p44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1" name="Google Shape;1841;p44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2" name="Google Shape;1842;p44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3" name="Google Shape;1843;p44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4" name="Google Shape;1844;p44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5" name="Google Shape;1845;p44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46" name="Google Shape;1846;p44"/>
          <p:cNvGrpSpPr/>
          <p:nvPr/>
        </p:nvGrpSpPr>
        <p:grpSpPr>
          <a:xfrm>
            <a:off x="11518333" y="1783673"/>
            <a:ext cx="1250465" cy="813416"/>
            <a:chOff x="28214" y="967908"/>
            <a:chExt cx="1250465" cy="813416"/>
          </a:xfrm>
        </p:grpSpPr>
        <p:cxnSp>
          <p:nvCxnSpPr>
            <p:cNvPr id="1847" name="Google Shape;1847;p44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8" name="Google Shape;1848;p44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9" name="Google Shape;1849;p44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0" name="Google Shape;1850;p44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1" name="Google Shape;1851;p44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2" name="Google Shape;1852;p44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3" name="Google Shape;1853;p44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54" name="Google Shape;1854;p44"/>
          <p:cNvGrpSpPr/>
          <p:nvPr/>
        </p:nvGrpSpPr>
        <p:grpSpPr>
          <a:xfrm flipH="1">
            <a:off x="7256443" y="3697371"/>
            <a:ext cx="1250465" cy="813416"/>
            <a:chOff x="28214" y="967908"/>
            <a:chExt cx="1250465" cy="813416"/>
          </a:xfrm>
        </p:grpSpPr>
        <p:cxnSp>
          <p:nvCxnSpPr>
            <p:cNvPr id="1855" name="Google Shape;1855;p44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6" name="Google Shape;1856;p44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7" name="Google Shape;1857;p44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8" name="Google Shape;1858;p44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9" name="Google Shape;1859;p44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0" name="Google Shape;1860;p44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1" name="Google Shape;1861;p44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62" name="Google Shape;1862;p44"/>
          <p:cNvGrpSpPr/>
          <p:nvPr/>
        </p:nvGrpSpPr>
        <p:grpSpPr>
          <a:xfrm flipH="1">
            <a:off x="11003257" y="-80637"/>
            <a:ext cx="1250465" cy="813416"/>
            <a:chOff x="28214" y="967908"/>
            <a:chExt cx="1250465" cy="813416"/>
          </a:xfrm>
        </p:grpSpPr>
        <p:cxnSp>
          <p:nvCxnSpPr>
            <p:cNvPr id="1863" name="Google Shape;1863;p44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4" name="Google Shape;1864;p44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5" name="Google Shape;1865;p44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6" name="Google Shape;1866;p44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7" name="Google Shape;1867;p44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8" name="Google Shape;1868;p44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9" name="Google Shape;1869;p44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70" name="Google Shape;1870;p44"/>
          <p:cNvGrpSpPr/>
          <p:nvPr/>
        </p:nvGrpSpPr>
        <p:grpSpPr>
          <a:xfrm>
            <a:off x="-450899" y="-326260"/>
            <a:ext cx="1101156" cy="884384"/>
            <a:chOff x="1752751" y="749874"/>
            <a:chExt cx="1101156" cy="884384"/>
          </a:xfrm>
        </p:grpSpPr>
        <p:cxnSp>
          <p:nvCxnSpPr>
            <p:cNvPr id="1871" name="Google Shape;1871;p44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2" name="Google Shape;1872;p44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3" name="Google Shape;1873;p44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4" name="Google Shape;1874;p44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5" name="Google Shape;1875;p44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6" name="Google Shape;1876;p44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7" name="Google Shape;1877;p44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8" name="Google Shape;1878;p44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79" name="Google Shape;1879;p44"/>
          <p:cNvGrpSpPr/>
          <p:nvPr/>
        </p:nvGrpSpPr>
        <p:grpSpPr>
          <a:xfrm>
            <a:off x="6468185" y="-542305"/>
            <a:ext cx="1250465" cy="813416"/>
            <a:chOff x="28214" y="967908"/>
            <a:chExt cx="1250465" cy="813416"/>
          </a:xfrm>
        </p:grpSpPr>
        <p:cxnSp>
          <p:nvCxnSpPr>
            <p:cNvPr id="1880" name="Google Shape;1880;p44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1" name="Google Shape;1881;p44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2" name="Google Shape;1882;p44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3" name="Google Shape;1883;p44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4" name="Google Shape;1884;p44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5" name="Google Shape;1885;p44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6" name="Google Shape;1886;p44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87" name="Google Shape;1887;p44"/>
          <p:cNvGrpSpPr/>
          <p:nvPr/>
        </p:nvGrpSpPr>
        <p:grpSpPr>
          <a:xfrm>
            <a:off x="-19051" y="4739877"/>
            <a:ext cx="12192000" cy="2077238"/>
            <a:chOff x="0" y="5038725"/>
            <a:chExt cx="12192000" cy="1819273"/>
          </a:xfrm>
        </p:grpSpPr>
        <p:sp>
          <p:nvSpPr>
            <p:cNvPr id="1888" name="Google Shape;1888;p44"/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1889" name="Google Shape;1889;p44"/>
            <p:cNvCxnSpPr/>
            <p:nvPr/>
          </p:nvCxnSpPr>
          <p:spPr>
            <a:xfrm>
              <a:off x="0" y="5516880"/>
              <a:ext cx="555474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0" name="Google Shape;1890;p44"/>
            <p:cNvCxnSpPr/>
            <p:nvPr/>
          </p:nvCxnSpPr>
          <p:spPr>
            <a:xfrm>
              <a:off x="6395321" y="5516880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1" name="Google Shape;1891;p44"/>
            <p:cNvCxnSpPr/>
            <p:nvPr/>
          </p:nvCxnSpPr>
          <p:spPr>
            <a:xfrm>
              <a:off x="5481656" y="5948361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2" name="Google Shape;1892;p44"/>
            <p:cNvCxnSpPr/>
            <p:nvPr/>
          </p:nvCxnSpPr>
          <p:spPr>
            <a:xfrm rot="10800000" flipH="1">
              <a:off x="387644" y="6068639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3" name="Google Shape;1893;p44"/>
            <p:cNvCxnSpPr/>
            <p:nvPr/>
          </p:nvCxnSpPr>
          <p:spPr>
            <a:xfrm rot="10800000" flipH="1">
              <a:off x="8114463" y="6459152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4" name="Google Shape;1894;p44"/>
            <p:cNvCxnSpPr/>
            <p:nvPr/>
          </p:nvCxnSpPr>
          <p:spPr>
            <a:xfrm rot="10800000" flipH="1">
              <a:off x="9244249" y="5570878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5" name="Google Shape;1895;p44"/>
            <p:cNvCxnSpPr/>
            <p:nvPr/>
          </p:nvCxnSpPr>
          <p:spPr>
            <a:xfrm>
              <a:off x="3775148" y="6459152"/>
              <a:ext cx="114049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6" name="Google Shape;1896;p44"/>
            <p:cNvCxnSpPr/>
            <p:nvPr/>
          </p:nvCxnSpPr>
          <p:spPr>
            <a:xfrm>
              <a:off x="8097263" y="5948361"/>
              <a:ext cx="4318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97" name="Google Shape;1897;p44"/>
          <p:cNvGrpSpPr/>
          <p:nvPr/>
        </p:nvGrpSpPr>
        <p:grpSpPr>
          <a:xfrm>
            <a:off x="4368800" y="675640"/>
            <a:ext cx="3454400" cy="5506720"/>
            <a:chOff x="3901440" y="629920"/>
            <a:chExt cx="3454400" cy="5506720"/>
          </a:xfrm>
        </p:grpSpPr>
        <p:sp>
          <p:nvSpPr>
            <p:cNvPr id="1898" name="Google Shape;1898;p44"/>
            <p:cNvSpPr/>
            <p:nvPr/>
          </p:nvSpPr>
          <p:spPr>
            <a:xfrm>
              <a:off x="3901440" y="629920"/>
              <a:ext cx="3454400" cy="5506720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4190999" y="1147466"/>
              <a:ext cx="2870201" cy="4318614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5389880" y="5608320"/>
              <a:ext cx="401320" cy="375306"/>
            </a:xfrm>
            <a:prstGeom prst="flowChartConnector">
              <a:avLst/>
            </a:prstGeom>
            <a:solidFill>
              <a:schemeClr val="lt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4843779" y="884534"/>
              <a:ext cx="1564640" cy="5141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902" name="Google Shape;1902;p44"/>
          <p:cNvGrpSpPr/>
          <p:nvPr/>
        </p:nvGrpSpPr>
        <p:grpSpPr>
          <a:xfrm>
            <a:off x="7948856" y="-425289"/>
            <a:ext cx="4295310" cy="2628347"/>
            <a:chOff x="7674178" y="-341096"/>
            <a:chExt cx="4662969" cy="1875851"/>
          </a:xfrm>
        </p:grpSpPr>
        <p:sp>
          <p:nvSpPr>
            <p:cNvPr id="1903" name="Google Shape;1903;p44"/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904" name="Google Shape;1904;p44"/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1905" name="Google Shape;1905;p44"/>
            <p:cNvCxnSpPr>
              <a:stCxn id="1904" idx="0"/>
              <a:endCxn id="1904" idx="2"/>
            </p:cNvCxnSpPr>
            <p:nvPr/>
          </p:nvCxnSpPr>
          <p:spPr>
            <a:xfrm>
              <a:off x="9980327" y="-23194"/>
              <a:ext cx="0" cy="10713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6" name="Google Shape;1906;p44"/>
            <p:cNvCxnSpPr/>
            <p:nvPr/>
          </p:nvCxnSpPr>
          <p:spPr>
            <a:xfrm rot="10800000" flipH="1">
              <a:off x="8656527" y="202397"/>
              <a:ext cx="712234" cy="561532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7" name="Google Shape;1907;p44"/>
            <p:cNvCxnSpPr/>
            <p:nvPr/>
          </p:nvCxnSpPr>
          <p:spPr>
            <a:xfrm rot="10800000" flipH="1">
              <a:off x="9114911" y="420097"/>
              <a:ext cx="403241" cy="321518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908" name="Google Shape;1908;p44"/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</p:grpSpPr>
          <p:sp>
            <p:nvSpPr>
              <p:cNvPr id="1909" name="Google Shape;1909;p44"/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/>
                <a:ahLst/>
                <a:cxnLst/>
                <a:rect l="l" t="t" r="r" b="b"/>
                <a:pathLst>
                  <a:path w="580001" h="1597251" extrusionOk="0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solidFill>
                <a:srgbClr val="FDE85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910" name="Google Shape;1910;p44"/>
              <p:cNvCxnSpPr/>
              <p:nvPr/>
            </p:nvCxnSpPr>
            <p:spPr>
              <a:xfrm>
                <a:off x="6369507" y="341000"/>
                <a:ext cx="26934" cy="1289394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1" name="Google Shape;1911;p44"/>
              <p:cNvCxnSpPr/>
              <p:nvPr/>
            </p:nvCxnSpPr>
            <p:spPr>
              <a:xfrm>
                <a:off x="6581002" y="341000"/>
                <a:ext cx="13358" cy="127462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1912" name="Google Shape;1912;p44"/>
            <p:cNvCxnSpPr/>
            <p:nvPr/>
          </p:nvCxnSpPr>
          <p:spPr>
            <a:xfrm rot="10800000" flipH="1">
              <a:off x="10323691" y="204778"/>
              <a:ext cx="712234" cy="561532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3" name="Google Shape;1913;p44"/>
            <p:cNvCxnSpPr/>
            <p:nvPr/>
          </p:nvCxnSpPr>
          <p:spPr>
            <a:xfrm rot="10800000" flipH="1">
              <a:off x="10782075" y="422478"/>
              <a:ext cx="403241" cy="321518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914" name="Google Shape;1914;p44"/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</p:grpSpPr>
          <p:sp>
            <p:nvSpPr>
              <p:cNvPr id="1915" name="Google Shape;1915;p44"/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/>
                <a:ahLst/>
                <a:cxnLst/>
                <a:rect l="l" t="t" r="r" b="b"/>
                <a:pathLst>
                  <a:path w="580001" h="1597251" extrusionOk="0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solidFill>
                <a:srgbClr val="FDE85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916" name="Google Shape;1916;p44"/>
              <p:cNvCxnSpPr/>
              <p:nvPr/>
            </p:nvCxnSpPr>
            <p:spPr>
              <a:xfrm>
                <a:off x="6369507" y="341000"/>
                <a:ext cx="26934" cy="1289394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7" name="Google Shape;1917;p44"/>
              <p:cNvCxnSpPr/>
              <p:nvPr/>
            </p:nvCxnSpPr>
            <p:spPr>
              <a:xfrm>
                <a:off x="6581002" y="341000"/>
                <a:ext cx="13358" cy="1274626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918" name="Google Shape;1918;p44"/>
          <p:cNvSpPr txBox="1">
            <a:spLocks noGrp="1"/>
          </p:cNvSpPr>
          <p:nvPr>
            <p:ph type="title"/>
          </p:nvPr>
        </p:nvSpPr>
        <p:spPr>
          <a:xfrm>
            <a:off x="813471" y="812840"/>
            <a:ext cx="26034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000"/>
              <a:buFont typeface="Itim"/>
              <a:buNone/>
              <a:defRPr sz="40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9" name="Google Shape;1919;p44"/>
          <p:cNvSpPr txBox="1">
            <a:spLocks noGrp="1"/>
          </p:cNvSpPr>
          <p:nvPr>
            <p:ph type="body" idx="1"/>
          </p:nvPr>
        </p:nvSpPr>
        <p:spPr>
          <a:xfrm>
            <a:off x="462936" y="2236790"/>
            <a:ext cx="3367380" cy="206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0" name="Google Shape;1920;p44"/>
          <p:cNvSpPr>
            <a:spLocks noGrp="1"/>
          </p:cNvSpPr>
          <p:nvPr>
            <p:ph type="pic" idx="2"/>
          </p:nvPr>
        </p:nvSpPr>
        <p:spPr>
          <a:xfrm>
            <a:off x="4684326" y="1220234"/>
            <a:ext cx="2838132" cy="426704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เค้าโครงแบบกำหนดเอง">
  <p:cSld name="13_เค้าโครงแบบกำหนดเอง"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45"/>
          <p:cNvSpPr/>
          <p:nvPr/>
        </p:nvSpPr>
        <p:spPr>
          <a:xfrm>
            <a:off x="4878361" y="516788"/>
            <a:ext cx="24352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5E2700"/>
                </a:solidFill>
                <a:latin typeface="Itim"/>
                <a:ea typeface="Itim"/>
                <a:cs typeface="Itim"/>
                <a:sym typeface="Itim"/>
              </a:rPr>
              <a:t>Resources</a:t>
            </a:r>
            <a:endParaRPr sz="4000" b="1">
              <a:solidFill>
                <a:srgbClr val="5E2700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เค้าโครงแบบกำหนดเอง">
  <p:cSld name="14_เค้าโครงแบบกำหนดเอง"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4" name="Google Shape;1924;p46"/>
          <p:cNvGrpSpPr/>
          <p:nvPr/>
        </p:nvGrpSpPr>
        <p:grpSpPr>
          <a:xfrm flipH="1">
            <a:off x="0" y="6044584"/>
            <a:ext cx="1250465" cy="813416"/>
            <a:chOff x="28214" y="967908"/>
            <a:chExt cx="1250465" cy="813416"/>
          </a:xfrm>
        </p:grpSpPr>
        <p:cxnSp>
          <p:nvCxnSpPr>
            <p:cNvPr id="1925" name="Google Shape;1925;p46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6" name="Google Shape;1926;p46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7" name="Google Shape;1927;p46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8" name="Google Shape;1928;p46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9" name="Google Shape;1929;p46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0" name="Google Shape;1930;p46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1" name="Google Shape;1931;p46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32" name="Google Shape;1932;p46"/>
          <p:cNvGrpSpPr/>
          <p:nvPr/>
        </p:nvGrpSpPr>
        <p:grpSpPr>
          <a:xfrm flipH="1">
            <a:off x="10941535" y="8869"/>
            <a:ext cx="1250465" cy="813416"/>
            <a:chOff x="28214" y="967908"/>
            <a:chExt cx="1250465" cy="813416"/>
          </a:xfrm>
        </p:grpSpPr>
        <p:cxnSp>
          <p:nvCxnSpPr>
            <p:cNvPr id="1933" name="Google Shape;1933;p46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4" name="Google Shape;1934;p46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5" name="Google Shape;1935;p46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6" name="Google Shape;1936;p46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7" name="Google Shape;1937;p46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8" name="Google Shape;1938;p46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9" name="Google Shape;1939;p46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40" name="Google Shape;1940;p46"/>
          <p:cNvGrpSpPr/>
          <p:nvPr/>
        </p:nvGrpSpPr>
        <p:grpSpPr>
          <a:xfrm>
            <a:off x="-79764" y="-11915"/>
            <a:ext cx="1101156" cy="884384"/>
            <a:chOff x="1752751" y="749874"/>
            <a:chExt cx="1101156" cy="884384"/>
          </a:xfrm>
        </p:grpSpPr>
        <p:cxnSp>
          <p:nvCxnSpPr>
            <p:cNvPr id="1941" name="Google Shape;1941;p46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2" name="Google Shape;1942;p46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3" name="Google Shape;1943;p46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4" name="Google Shape;1944;p46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5" name="Google Shape;1945;p46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6" name="Google Shape;1946;p46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7" name="Google Shape;1947;p46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8" name="Google Shape;1948;p46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49" name="Google Shape;1949;p46"/>
          <p:cNvGrpSpPr/>
          <p:nvPr/>
        </p:nvGrpSpPr>
        <p:grpSpPr>
          <a:xfrm>
            <a:off x="10941535" y="6035715"/>
            <a:ext cx="1250465" cy="813416"/>
            <a:chOff x="28214" y="967908"/>
            <a:chExt cx="1250465" cy="813416"/>
          </a:xfrm>
        </p:grpSpPr>
        <p:cxnSp>
          <p:nvCxnSpPr>
            <p:cNvPr id="1950" name="Google Shape;1950;p46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1" name="Google Shape;1951;p46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2" name="Google Shape;1952;p46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3" name="Google Shape;1953;p46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4" name="Google Shape;1954;p46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5" name="Google Shape;1955;p46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6" name="Google Shape;1956;p46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57" name="Google Shape;1957;p46"/>
          <p:cNvGrpSpPr/>
          <p:nvPr/>
        </p:nvGrpSpPr>
        <p:grpSpPr>
          <a:xfrm rot="658354">
            <a:off x="5354091" y="331236"/>
            <a:ext cx="1472591" cy="744086"/>
            <a:chOff x="9984528" y="5331561"/>
            <a:chExt cx="2168025" cy="1096480"/>
          </a:xfrm>
        </p:grpSpPr>
        <p:grpSp>
          <p:nvGrpSpPr>
            <p:cNvPr id="1958" name="Google Shape;1958;p46"/>
            <p:cNvGrpSpPr/>
            <p:nvPr/>
          </p:nvGrpSpPr>
          <p:grpSpPr>
            <a:xfrm>
              <a:off x="9984528" y="5579639"/>
              <a:ext cx="2168025" cy="848402"/>
              <a:chOff x="254961" y="1857117"/>
              <a:chExt cx="2168025" cy="848402"/>
            </a:xfrm>
          </p:grpSpPr>
          <p:sp>
            <p:nvSpPr>
              <p:cNvPr id="1959" name="Google Shape;1959;p46"/>
              <p:cNvSpPr/>
              <p:nvPr/>
            </p:nvSpPr>
            <p:spPr>
              <a:xfrm rot="-1846026">
                <a:off x="386109" y="2369954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60" name="Google Shape;1960;p46"/>
              <p:cNvSpPr/>
              <p:nvPr/>
            </p:nvSpPr>
            <p:spPr>
              <a:xfrm rot="-3549793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61" name="Google Shape;1961;p46"/>
              <p:cNvSpPr/>
              <p:nvPr/>
            </p:nvSpPr>
            <p:spPr>
              <a:xfrm rot="-2638213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62" name="Google Shape;1962;p46"/>
              <p:cNvSpPr/>
              <p:nvPr/>
            </p:nvSpPr>
            <p:spPr>
              <a:xfrm rot="-600052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63" name="Google Shape;1963;p46"/>
              <p:cNvSpPr/>
              <p:nvPr/>
            </p:nvSpPr>
            <p:spPr>
              <a:xfrm rot="-172239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64" name="Google Shape;1964;p46"/>
              <p:cNvSpPr/>
              <p:nvPr/>
            </p:nvSpPr>
            <p:spPr>
              <a:xfrm rot="-1846026">
                <a:off x="2041599" y="2016078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65" name="Google Shape;1965;p46"/>
              <p:cNvSpPr/>
              <p:nvPr/>
            </p:nvSpPr>
            <p:spPr>
              <a:xfrm rot="-3549793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66" name="Google Shape;1966;p46"/>
              <p:cNvSpPr/>
              <p:nvPr/>
            </p:nvSpPr>
            <p:spPr>
              <a:xfrm rot="-2638213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67" name="Google Shape;1967;p46"/>
              <p:cNvSpPr/>
              <p:nvPr/>
            </p:nvSpPr>
            <p:spPr>
              <a:xfrm rot="-600052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68" name="Google Shape;1968;p46"/>
              <p:cNvSpPr/>
              <p:nvPr/>
            </p:nvSpPr>
            <p:spPr>
              <a:xfrm rot="-172239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969" name="Google Shape;1969;p46"/>
            <p:cNvGrpSpPr/>
            <p:nvPr/>
          </p:nvGrpSpPr>
          <p:grpSpPr>
            <a:xfrm>
              <a:off x="10862968" y="5331561"/>
              <a:ext cx="503091" cy="490108"/>
              <a:chOff x="1151664" y="6240705"/>
              <a:chExt cx="503091" cy="490108"/>
            </a:xfrm>
          </p:grpSpPr>
          <p:sp>
            <p:nvSpPr>
              <p:cNvPr id="1970" name="Google Shape;1970;p46"/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71" name="Google Shape;1971;p46"/>
              <p:cNvSpPr/>
              <p:nvPr/>
            </p:nvSpPr>
            <p:spPr>
              <a:xfrm rot="-409018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72" name="Google Shape;1972;p46"/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73" name="Google Shape;1973;p46"/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74" name="Google Shape;1974;p46"/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1975" name="Google Shape;1975;p46"/>
          <p:cNvGrpSpPr/>
          <p:nvPr/>
        </p:nvGrpSpPr>
        <p:grpSpPr>
          <a:xfrm>
            <a:off x="4953244" y="5681237"/>
            <a:ext cx="1890118" cy="1644816"/>
            <a:chOff x="477874" y="4449141"/>
            <a:chExt cx="2783713" cy="2402704"/>
          </a:xfrm>
        </p:grpSpPr>
        <p:grpSp>
          <p:nvGrpSpPr>
            <p:cNvPr id="1976" name="Google Shape;1976;p46"/>
            <p:cNvGrpSpPr/>
            <p:nvPr/>
          </p:nvGrpSpPr>
          <p:grpSpPr>
            <a:xfrm>
              <a:off x="477874" y="4449141"/>
              <a:ext cx="1164560" cy="2402704"/>
              <a:chOff x="9168013" y="2583276"/>
              <a:chExt cx="1164560" cy="2402704"/>
            </a:xfrm>
          </p:grpSpPr>
          <p:sp>
            <p:nvSpPr>
              <p:cNvPr id="1977" name="Google Shape;1977;p46"/>
              <p:cNvSpPr/>
              <p:nvPr/>
            </p:nvSpPr>
            <p:spPr>
              <a:xfrm>
                <a:off x="9168013" y="2583276"/>
                <a:ext cx="1164560" cy="2402704"/>
              </a:xfrm>
              <a:custGeom>
                <a:avLst/>
                <a:gdLst/>
                <a:ahLst/>
                <a:cxnLst/>
                <a:rect l="l" t="t" r="r" b="b"/>
                <a:pathLst>
                  <a:path w="1164560" h="2402704" extrusionOk="0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rgbClr val="FDC64E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78" name="Google Shape;1978;p46"/>
              <p:cNvSpPr/>
              <p:nvPr/>
            </p:nvSpPr>
            <p:spPr>
              <a:xfrm>
                <a:off x="930369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79" name="Google Shape;1979;p46"/>
              <p:cNvSpPr/>
              <p:nvPr/>
            </p:nvSpPr>
            <p:spPr>
              <a:xfrm>
                <a:off x="951850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80" name="Google Shape;1980;p46"/>
              <p:cNvSpPr/>
              <p:nvPr/>
            </p:nvSpPr>
            <p:spPr>
              <a:xfrm>
                <a:off x="981246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81" name="Google Shape;1981;p46"/>
              <p:cNvSpPr/>
              <p:nvPr/>
            </p:nvSpPr>
            <p:spPr>
              <a:xfrm>
                <a:off x="1002728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82" name="Google Shape;1982;p46"/>
              <p:cNvSpPr/>
              <p:nvPr/>
            </p:nvSpPr>
            <p:spPr>
              <a:xfrm>
                <a:off x="9416767" y="3235988"/>
                <a:ext cx="667053" cy="548640"/>
              </a:xfrm>
              <a:prstGeom prst="heart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83" name="Google Shape;1983;p46"/>
              <p:cNvSpPr/>
              <p:nvPr/>
            </p:nvSpPr>
            <p:spPr>
              <a:xfrm rot="5400000">
                <a:off x="9310454" y="3898491"/>
                <a:ext cx="303034" cy="430530"/>
              </a:xfrm>
              <a:prstGeom prst="triangle">
                <a:avLst>
                  <a:gd name="adj" fmla="val 50000"/>
                </a:avLst>
              </a:prstGeom>
              <a:solidFill>
                <a:srgbClr val="5E2700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84" name="Google Shape;1984;p46"/>
              <p:cNvSpPr/>
              <p:nvPr/>
            </p:nvSpPr>
            <p:spPr>
              <a:xfrm rot="-5400000" flipH="1">
                <a:off x="9877769" y="4168484"/>
                <a:ext cx="311543" cy="442149"/>
              </a:xfrm>
              <a:custGeom>
                <a:avLst/>
                <a:gdLst/>
                <a:ahLst/>
                <a:cxnLst/>
                <a:rect l="l" t="t" r="r" b="b"/>
                <a:pathLst>
                  <a:path w="311543" h="442149" extrusionOk="0">
                    <a:moveTo>
                      <a:pt x="0" y="430530"/>
                    </a:moveTo>
                    <a:lnTo>
                      <a:pt x="151517" y="0"/>
                    </a:lnTo>
                    <a:lnTo>
                      <a:pt x="311543" y="442149"/>
                    </a:lnTo>
                    <a:lnTo>
                      <a:pt x="0" y="430530"/>
                    </a:lnTo>
                    <a:close/>
                  </a:path>
                </a:pathLst>
              </a:custGeom>
              <a:solidFill>
                <a:srgbClr val="5E2700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85" name="Google Shape;1985;p46"/>
              <p:cNvSpPr/>
              <p:nvPr/>
            </p:nvSpPr>
            <p:spPr>
              <a:xfrm rot="5400000">
                <a:off x="9310006" y="4563310"/>
                <a:ext cx="303034" cy="430530"/>
              </a:xfrm>
              <a:prstGeom prst="triangle">
                <a:avLst>
                  <a:gd name="adj" fmla="val 50000"/>
                </a:avLst>
              </a:prstGeom>
              <a:solidFill>
                <a:srgbClr val="5E2700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986" name="Google Shape;1986;p46"/>
            <p:cNvGrpSpPr/>
            <p:nvPr/>
          </p:nvGrpSpPr>
          <p:grpSpPr>
            <a:xfrm flipH="1">
              <a:off x="2097027" y="4449141"/>
              <a:ext cx="1164560" cy="2402704"/>
              <a:chOff x="9168013" y="2583276"/>
              <a:chExt cx="1164560" cy="2402704"/>
            </a:xfrm>
          </p:grpSpPr>
          <p:sp>
            <p:nvSpPr>
              <p:cNvPr id="1987" name="Google Shape;1987;p46"/>
              <p:cNvSpPr/>
              <p:nvPr/>
            </p:nvSpPr>
            <p:spPr>
              <a:xfrm>
                <a:off x="9168013" y="2583276"/>
                <a:ext cx="1164560" cy="2402704"/>
              </a:xfrm>
              <a:custGeom>
                <a:avLst/>
                <a:gdLst/>
                <a:ahLst/>
                <a:cxnLst/>
                <a:rect l="l" t="t" r="r" b="b"/>
                <a:pathLst>
                  <a:path w="1164560" h="2402704" extrusionOk="0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rgbClr val="FDC64E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88" name="Google Shape;1988;p46"/>
              <p:cNvSpPr/>
              <p:nvPr/>
            </p:nvSpPr>
            <p:spPr>
              <a:xfrm>
                <a:off x="930369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89" name="Google Shape;1989;p46"/>
              <p:cNvSpPr/>
              <p:nvPr/>
            </p:nvSpPr>
            <p:spPr>
              <a:xfrm>
                <a:off x="951850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90" name="Google Shape;1990;p46"/>
              <p:cNvSpPr/>
              <p:nvPr/>
            </p:nvSpPr>
            <p:spPr>
              <a:xfrm>
                <a:off x="981246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91" name="Google Shape;1991;p46"/>
              <p:cNvSpPr/>
              <p:nvPr/>
            </p:nvSpPr>
            <p:spPr>
              <a:xfrm>
                <a:off x="1002728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92" name="Google Shape;1992;p46"/>
              <p:cNvSpPr/>
              <p:nvPr/>
            </p:nvSpPr>
            <p:spPr>
              <a:xfrm>
                <a:off x="9416767" y="3235988"/>
                <a:ext cx="667053" cy="548640"/>
              </a:xfrm>
              <a:prstGeom prst="heart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93" name="Google Shape;1993;p46"/>
              <p:cNvSpPr/>
              <p:nvPr/>
            </p:nvSpPr>
            <p:spPr>
              <a:xfrm rot="5400000">
                <a:off x="9310454" y="3898491"/>
                <a:ext cx="303034" cy="430530"/>
              </a:xfrm>
              <a:prstGeom prst="triangle">
                <a:avLst>
                  <a:gd name="adj" fmla="val 50000"/>
                </a:avLst>
              </a:prstGeom>
              <a:solidFill>
                <a:srgbClr val="5E2700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94" name="Google Shape;1994;p46"/>
              <p:cNvSpPr/>
              <p:nvPr/>
            </p:nvSpPr>
            <p:spPr>
              <a:xfrm rot="-5400000" flipH="1">
                <a:off x="9877769" y="4168484"/>
                <a:ext cx="311543" cy="442149"/>
              </a:xfrm>
              <a:custGeom>
                <a:avLst/>
                <a:gdLst/>
                <a:ahLst/>
                <a:cxnLst/>
                <a:rect l="l" t="t" r="r" b="b"/>
                <a:pathLst>
                  <a:path w="311543" h="442149" extrusionOk="0">
                    <a:moveTo>
                      <a:pt x="0" y="430530"/>
                    </a:moveTo>
                    <a:lnTo>
                      <a:pt x="151517" y="0"/>
                    </a:lnTo>
                    <a:lnTo>
                      <a:pt x="311543" y="442149"/>
                    </a:lnTo>
                    <a:lnTo>
                      <a:pt x="0" y="430530"/>
                    </a:lnTo>
                    <a:close/>
                  </a:path>
                </a:pathLst>
              </a:custGeom>
              <a:solidFill>
                <a:srgbClr val="5E2700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95" name="Google Shape;1995;p46"/>
              <p:cNvSpPr/>
              <p:nvPr/>
            </p:nvSpPr>
            <p:spPr>
              <a:xfrm rot="5400000">
                <a:off x="9310006" y="4563310"/>
                <a:ext cx="303034" cy="430530"/>
              </a:xfrm>
              <a:prstGeom prst="triangle">
                <a:avLst>
                  <a:gd name="adj" fmla="val 50000"/>
                </a:avLst>
              </a:prstGeom>
              <a:solidFill>
                <a:srgbClr val="5E2700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1996" name="Google Shape;1996;p46"/>
          <p:cNvGrpSpPr/>
          <p:nvPr/>
        </p:nvGrpSpPr>
        <p:grpSpPr>
          <a:xfrm>
            <a:off x="2443766" y="5633707"/>
            <a:ext cx="2373045" cy="1972175"/>
            <a:chOff x="8293730" y="4441384"/>
            <a:chExt cx="3504114" cy="2853545"/>
          </a:xfrm>
        </p:grpSpPr>
        <p:grpSp>
          <p:nvGrpSpPr>
            <p:cNvPr id="1997" name="Google Shape;1997;p46"/>
            <p:cNvGrpSpPr/>
            <p:nvPr/>
          </p:nvGrpSpPr>
          <p:grpSpPr>
            <a:xfrm>
              <a:off x="8293730" y="4441384"/>
              <a:ext cx="1528412" cy="2824625"/>
              <a:chOff x="8848831" y="2583276"/>
              <a:chExt cx="1528412" cy="2824625"/>
            </a:xfrm>
          </p:grpSpPr>
          <p:sp>
            <p:nvSpPr>
              <p:cNvPr id="1998" name="Google Shape;1998;p46"/>
              <p:cNvSpPr/>
              <p:nvPr/>
            </p:nvSpPr>
            <p:spPr>
              <a:xfrm>
                <a:off x="9212683" y="2583276"/>
                <a:ext cx="1164560" cy="2402704"/>
              </a:xfrm>
              <a:custGeom>
                <a:avLst/>
                <a:gdLst/>
                <a:ahLst/>
                <a:cxnLst/>
                <a:rect l="l" t="t" r="r" b="b"/>
                <a:pathLst>
                  <a:path w="1164560" h="2402704" extrusionOk="0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999" name="Google Shape;1999;p46"/>
              <p:cNvSpPr/>
              <p:nvPr/>
            </p:nvSpPr>
            <p:spPr>
              <a:xfrm>
                <a:off x="934836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00" name="Google Shape;2000;p46"/>
              <p:cNvSpPr/>
              <p:nvPr/>
            </p:nvSpPr>
            <p:spPr>
              <a:xfrm>
                <a:off x="956317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01" name="Google Shape;2001;p46"/>
              <p:cNvSpPr/>
              <p:nvPr/>
            </p:nvSpPr>
            <p:spPr>
              <a:xfrm>
                <a:off x="985713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02" name="Google Shape;2002;p46"/>
              <p:cNvSpPr/>
              <p:nvPr/>
            </p:nvSpPr>
            <p:spPr>
              <a:xfrm>
                <a:off x="1007195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03" name="Google Shape;2003;p46"/>
              <p:cNvSpPr/>
              <p:nvPr/>
            </p:nvSpPr>
            <p:spPr>
              <a:xfrm>
                <a:off x="9422453" y="3228368"/>
                <a:ext cx="745019" cy="556260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04" name="Google Shape;2004;p46"/>
              <p:cNvSpPr/>
              <p:nvPr/>
            </p:nvSpPr>
            <p:spPr>
              <a:xfrm rot="-1923170">
                <a:off x="9141615" y="3941166"/>
                <a:ext cx="843128" cy="1345571"/>
              </a:xfrm>
              <a:custGeom>
                <a:avLst/>
                <a:gdLst/>
                <a:ahLst/>
                <a:cxnLst/>
                <a:rect l="l" t="t" r="r" b="b"/>
                <a:pathLst>
                  <a:path w="837812" h="1367559" extrusionOk="0">
                    <a:moveTo>
                      <a:pt x="0" y="837039"/>
                    </a:moveTo>
                    <a:lnTo>
                      <a:pt x="499708" y="0"/>
                    </a:lnTo>
                    <a:lnTo>
                      <a:pt x="837812" y="1367559"/>
                    </a:lnTo>
                    <a:lnTo>
                      <a:pt x="0" y="837039"/>
                    </a:lnTo>
                    <a:close/>
                  </a:path>
                </a:pathLst>
              </a:custGeom>
              <a:solidFill>
                <a:srgbClr val="F4B945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2005" name="Google Shape;2005;p46"/>
            <p:cNvGrpSpPr/>
            <p:nvPr/>
          </p:nvGrpSpPr>
          <p:grpSpPr>
            <a:xfrm flipH="1">
              <a:off x="10269431" y="4470304"/>
              <a:ext cx="1528412" cy="2824625"/>
              <a:chOff x="8848831" y="2583276"/>
              <a:chExt cx="1528412" cy="2824625"/>
            </a:xfrm>
          </p:grpSpPr>
          <p:sp>
            <p:nvSpPr>
              <p:cNvPr id="2006" name="Google Shape;2006;p46"/>
              <p:cNvSpPr/>
              <p:nvPr/>
            </p:nvSpPr>
            <p:spPr>
              <a:xfrm>
                <a:off x="9212683" y="2583276"/>
                <a:ext cx="1164560" cy="2402704"/>
              </a:xfrm>
              <a:custGeom>
                <a:avLst/>
                <a:gdLst/>
                <a:ahLst/>
                <a:cxnLst/>
                <a:rect l="l" t="t" r="r" b="b"/>
                <a:pathLst>
                  <a:path w="1164560" h="2402704" extrusionOk="0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07" name="Google Shape;2007;p46"/>
              <p:cNvSpPr/>
              <p:nvPr/>
            </p:nvSpPr>
            <p:spPr>
              <a:xfrm>
                <a:off x="934836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08" name="Google Shape;2008;p46"/>
              <p:cNvSpPr/>
              <p:nvPr/>
            </p:nvSpPr>
            <p:spPr>
              <a:xfrm>
                <a:off x="956317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09" name="Google Shape;2009;p46"/>
              <p:cNvSpPr/>
              <p:nvPr/>
            </p:nvSpPr>
            <p:spPr>
              <a:xfrm>
                <a:off x="985713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10" name="Google Shape;2010;p46"/>
              <p:cNvSpPr/>
              <p:nvPr/>
            </p:nvSpPr>
            <p:spPr>
              <a:xfrm>
                <a:off x="1007195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11" name="Google Shape;2011;p46"/>
              <p:cNvSpPr/>
              <p:nvPr/>
            </p:nvSpPr>
            <p:spPr>
              <a:xfrm>
                <a:off x="9422453" y="3228368"/>
                <a:ext cx="745019" cy="556260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12" name="Google Shape;2012;p46"/>
              <p:cNvSpPr/>
              <p:nvPr/>
            </p:nvSpPr>
            <p:spPr>
              <a:xfrm rot="-1923170">
                <a:off x="9141615" y="3941166"/>
                <a:ext cx="843128" cy="1345571"/>
              </a:xfrm>
              <a:custGeom>
                <a:avLst/>
                <a:gdLst/>
                <a:ahLst/>
                <a:cxnLst/>
                <a:rect l="l" t="t" r="r" b="b"/>
                <a:pathLst>
                  <a:path w="837812" h="1367559" extrusionOk="0">
                    <a:moveTo>
                      <a:pt x="0" y="837039"/>
                    </a:moveTo>
                    <a:lnTo>
                      <a:pt x="499708" y="0"/>
                    </a:lnTo>
                    <a:lnTo>
                      <a:pt x="837812" y="1367559"/>
                    </a:lnTo>
                    <a:lnTo>
                      <a:pt x="0" y="837039"/>
                    </a:lnTo>
                    <a:close/>
                  </a:path>
                </a:pathLst>
              </a:custGeom>
              <a:solidFill>
                <a:srgbClr val="F4B945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2013" name="Google Shape;2013;p46"/>
          <p:cNvGrpSpPr/>
          <p:nvPr/>
        </p:nvGrpSpPr>
        <p:grpSpPr>
          <a:xfrm>
            <a:off x="7160209" y="5667934"/>
            <a:ext cx="1899053" cy="1647250"/>
            <a:chOff x="3681935" y="4432175"/>
            <a:chExt cx="2773069" cy="2415508"/>
          </a:xfrm>
        </p:grpSpPr>
        <p:grpSp>
          <p:nvGrpSpPr>
            <p:cNvPr id="2014" name="Google Shape;2014;p46"/>
            <p:cNvGrpSpPr/>
            <p:nvPr/>
          </p:nvGrpSpPr>
          <p:grpSpPr>
            <a:xfrm>
              <a:off x="3681935" y="4444979"/>
              <a:ext cx="1164560" cy="2402704"/>
              <a:chOff x="10755665" y="2583276"/>
              <a:chExt cx="1164560" cy="2402704"/>
            </a:xfrm>
          </p:grpSpPr>
          <p:sp>
            <p:nvSpPr>
              <p:cNvPr id="2015" name="Google Shape;2015;p46"/>
              <p:cNvSpPr/>
              <p:nvPr/>
            </p:nvSpPr>
            <p:spPr>
              <a:xfrm>
                <a:off x="10755665" y="2583276"/>
                <a:ext cx="1164560" cy="2402704"/>
              </a:xfrm>
              <a:custGeom>
                <a:avLst/>
                <a:gdLst/>
                <a:ahLst/>
                <a:cxnLst/>
                <a:rect l="l" t="t" r="r" b="b"/>
                <a:pathLst>
                  <a:path w="1164560" h="2402704" extrusionOk="0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16" name="Google Shape;2016;p46"/>
              <p:cNvSpPr/>
              <p:nvPr/>
            </p:nvSpPr>
            <p:spPr>
              <a:xfrm>
                <a:off x="10891344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17" name="Google Shape;2017;p46"/>
              <p:cNvSpPr/>
              <p:nvPr/>
            </p:nvSpPr>
            <p:spPr>
              <a:xfrm>
                <a:off x="11106161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18" name="Google Shape;2018;p46"/>
              <p:cNvSpPr/>
              <p:nvPr/>
            </p:nvSpPr>
            <p:spPr>
              <a:xfrm>
                <a:off x="11400118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19" name="Google Shape;2019;p46"/>
              <p:cNvSpPr/>
              <p:nvPr/>
            </p:nvSpPr>
            <p:spPr>
              <a:xfrm>
                <a:off x="11614935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20" name="Google Shape;2020;p46"/>
              <p:cNvSpPr/>
              <p:nvPr/>
            </p:nvSpPr>
            <p:spPr>
              <a:xfrm>
                <a:off x="10950562" y="3164217"/>
                <a:ext cx="802731" cy="449631"/>
              </a:xfrm>
              <a:custGeom>
                <a:avLst/>
                <a:gdLst/>
                <a:ahLst/>
                <a:cxnLst/>
                <a:rect l="l" t="t" r="r" b="b"/>
                <a:pathLst>
                  <a:path w="751932" h="369697" extrusionOk="0">
                    <a:moveTo>
                      <a:pt x="12190" y="206977"/>
                    </a:moveTo>
                    <a:cubicBezTo>
                      <a:pt x="23620" y="179672"/>
                      <a:pt x="57910" y="175862"/>
                      <a:pt x="82675" y="166972"/>
                    </a:cubicBezTo>
                    <a:cubicBezTo>
                      <a:pt x="107440" y="158082"/>
                      <a:pt x="139507" y="168877"/>
                      <a:pt x="160780" y="153637"/>
                    </a:cubicBezTo>
                    <a:cubicBezTo>
                      <a:pt x="182053" y="138397"/>
                      <a:pt x="185545" y="99344"/>
                      <a:pt x="210310" y="75532"/>
                    </a:cubicBezTo>
                    <a:cubicBezTo>
                      <a:pt x="235075" y="51720"/>
                      <a:pt x="274128" y="22827"/>
                      <a:pt x="309370" y="10762"/>
                    </a:cubicBezTo>
                    <a:cubicBezTo>
                      <a:pt x="344612" y="-1303"/>
                      <a:pt x="391285" y="-2255"/>
                      <a:pt x="421765" y="3142"/>
                    </a:cubicBezTo>
                    <a:cubicBezTo>
                      <a:pt x="452245" y="8539"/>
                      <a:pt x="471295" y="27907"/>
                      <a:pt x="492250" y="43147"/>
                    </a:cubicBezTo>
                    <a:cubicBezTo>
                      <a:pt x="513205" y="58387"/>
                      <a:pt x="531620" y="77437"/>
                      <a:pt x="547495" y="94582"/>
                    </a:cubicBezTo>
                    <a:cubicBezTo>
                      <a:pt x="563370" y="111727"/>
                      <a:pt x="566228" y="135222"/>
                      <a:pt x="587500" y="146017"/>
                    </a:cubicBezTo>
                    <a:cubicBezTo>
                      <a:pt x="608772" y="156812"/>
                      <a:pt x="650365" y="144430"/>
                      <a:pt x="675130" y="159352"/>
                    </a:cubicBezTo>
                    <a:cubicBezTo>
                      <a:pt x="699895" y="174274"/>
                      <a:pt x="726883" y="204437"/>
                      <a:pt x="736090" y="235552"/>
                    </a:cubicBezTo>
                    <a:cubicBezTo>
                      <a:pt x="745297" y="266667"/>
                      <a:pt x="769427" y="323817"/>
                      <a:pt x="730375" y="346042"/>
                    </a:cubicBezTo>
                    <a:cubicBezTo>
                      <a:pt x="691323" y="368267"/>
                      <a:pt x="593850" y="366362"/>
                      <a:pt x="501775" y="368902"/>
                    </a:cubicBezTo>
                    <a:cubicBezTo>
                      <a:pt x="409700" y="371442"/>
                      <a:pt x="259205" y="367632"/>
                      <a:pt x="177925" y="361282"/>
                    </a:cubicBezTo>
                    <a:cubicBezTo>
                      <a:pt x="96645" y="354932"/>
                      <a:pt x="43305" y="347312"/>
                      <a:pt x="14095" y="330802"/>
                    </a:cubicBezTo>
                    <a:cubicBezTo>
                      <a:pt x="-9082" y="301910"/>
                      <a:pt x="760" y="234282"/>
                      <a:pt x="12190" y="206977"/>
                    </a:cubicBezTo>
                    <a:close/>
                  </a:path>
                </a:pathLst>
              </a:cu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21" name="Google Shape;2021;p46"/>
              <p:cNvSpPr/>
              <p:nvPr/>
            </p:nvSpPr>
            <p:spPr>
              <a:xfrm rot="-5400000">
                <a:off x="10819416" y="3962679"/>
                <a:ext cx="1048980" cy="997622"/>
              </a:xfrm>
              <a:prstGeom prst="flowChartDelay">
                <a:avLst/>
              </a:prstGeom>
              <a:solidFill>
                <a:srgbClr val="CE7925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2022" name="Google Shape;2022;p46"/>
            <p:cNvGrpSpPr/>
            <p:nvPr/>
          </p:nvGrpSpPr>
          <p:grpSpPr>
            <a:xfrm flipH="1">
              <a:off x="5290444" y="4432175"/>
              <a:ext cx="1164560" cy="2402704"/>
              <a:chOff x="10755665" y="2583276"/>
              <a:chExt cx="1164560" cy="2402704"/>
            </a:xfrm>
          </p:grpSpPr>
          <p:sp>
            <p:nvSpPr>
              <p:cNvPr id="2023" name="Google Shape;2023;p46"/>
              <p:cNvSpPr/>
              <p:nvPr/>
            </p:nvSpPr>
            <p:spPr>
              <a:xfrm>
                <a:off x="10755665" y="2583276"/>
                <a:ext cx="1164560" cy="2402704"/>
              </a:xfrm>
              <a:custGeom>
                <a:avLst/>
                <a:gdLst/>
                <a:ahLst/>
                <a:cxnLst/>
                <a:rect l="l" t="t" r="r" b="b"/>
                <a:pathLst>
                  <a:path w="1164560" h="2402704" extrusionOk="0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24" name="Google Shape;2024;p46"/>
              <p:cNvSpPr/>
              <p:nvPr/>
            </p:nvSpPr>
            <p:spPr>
              <a:xfrm>
                <a:off x="10891344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25" name="Google Shape;2025;p46"/>
              <p:cNvSpPr/>
              <p:nvPr/>
            </p:nvSpPr>
            <p:spPr>
              <a:xfrm>
                <a:off x="11106161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26" name="Google Shape;2026;p46"/>
              <p:cNvSpPr/>
              <p:nvPr/>
            </p:nvSpPr>
            <p:spPr>
              <a:xfrm>
                <a:off x="11400118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27" name="Google Shape;2027;p46"/>
              <p:cNvSpPr/>
              <p:nvPr/>
            </p:nvSpPr>
            <p:spPr>
              <a:xfrm>
                <a:off x="11614935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28" name="Google Shape;2028;p46"/>
              <p:cNvSpPr/>
              <p:nvPr/>
            </p:nvSpPr>
            <p:spPr>
              <a:xfrm>
                <a:off x="10950562" y="3164217"/>
                <a:ext cx="802731" cy="449631"/>
              </a:xfrm>
              <a:custGeom>
                <a:avLst/>
                <a:gdLst/>
                <a:ahLst/>
                <a:cxnLst/>
                <a:rect l="l" t="t" r="r" b="b"/>
                <a:pathLst>
                  <a:path w="751932" h="369697" extrusionOk="0">
                    <a:moveTo>
                      <a:pt x="12190" y="206977"/>
                    </a:moveTo>
                    <a:cubicBezTo>
                      <a:pt x="23620" y="179672"/>
                      <a:pt x="57910" y="175862"/>
                      <a:pt x="82675" y="166972"/>
                    </a:cubicBezTo>
                    <a:cubicBezTo>
                      <a:pt x="107440" y="158082"/>
                      <a:pt x="139507" y="168877"/>
                      <a:pt x="160780" y="153637"/>
                    </a:cubicBezTo>
                    <a:cubicBezTo>
                      <a:pt x="182053" y="138397"/>
                      <a:pt x="185545" y="99344"/>
                      <a:pt x="210310" y="75532"/>
                    </a:cubicBezTo>
                    <a:cubicBezTo>
                      <a:pt x="235075" y="51720"/>
                      <a:pt x="274128" y="22827"/>
                      <a:pt x="309370" y="10762"/>
                    </a:cubicBezTo>
                    <a:cubicBezTo>
                      <a:pt x="344612" y="-1303"/>
                      <a:pt x="391285" y="-2255"/>
                      <a:pt x="421765" y="3142"/>
                    </a:cubicBezTo>
                    <a:cubicBezTo>
                      <a:pt x="452245" y="8539"/>
                      <a:pt x="471295" y="27907"/>
                      <a:pt x="492250" y="43147"/>
                    </a:cubicBezTo>
                    <a:cubicBezTo>
                      <a:pt x="513205" y="58387"/>
                      <a:pt x="531620" y="77437"/>
                      <a:pt x="547495" y="94582"/>
                    </a:cubicBezTo>
                    <a:cubicBezTo>
                      <a:pt x="563370" y="111727"/>
                      <a:pt x="566228" y="135222"/>
                      <a:pt x="587500" y="146017"/>
                    </a:cubicBezTo>
                    <a:cubicBezTo>
                      <a:pt x="608772" y="156812"/>
                      <a:pt x="650365" y="144430"/>
                      <a:pt x="675130" y="159352"/>
                    </a:cubicBezTo>
                    <a:cubicBezTo>
                      <a:pt x="699895" y="174274"/>
                      <a:pt x="726883" y="204437"/>
                      <a:pt x="736090" y="235552"/>
                    </a:cubicBezTo>
                    <a:cubicBezTo>
                      <a:pt x="745297" y="266667"/>
                      <a:pt x="769427" y="323817"/>
                      <a:pt x="730375" y="346042"/>
                    </a:cubicBezTo>
                    <a:cubicBezTo>
                      <a:pt x="691323" y="368267"/>
                      <a:pt x="593850" y="366362"/>
                      <a:pt x="501775" y="368902"/>
                    </a:cubicBezTo>
                    <a:cubicBezTo>
                      <a:pt x="409700" y="371442"/>
                      <a:pt x="259205" y="367632"/>
                      <a:pt x="177925" y="361282"/>
                    </a:cubicBezTo>
                    <a:cubicBezTo>
                      <a:pt x="96645" y="354932"/>
                      <a:pt x="43305" y="347312"/>
                      <a:pt x="14095" y="330802"/>
                    </a:cubicBezTo>
                    <a:cubicBezTo>
                      <a:pt x="-9082" y="301910"/>
                      <a:pt x="760" y="234282"/>
                      <a:pt x="12190" y="206977"/>
                    </a:cubicBezTo>
                    <a:close/>
                  </a:path>
                </a:pathLst>
              </a:custGeom>
              <a:solidFill>
                <a:srgbClr val="F3716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29" name="Google Shape;2029;p46"/>
              <p:cNvSpPr/>
              <p:nvPr/>
            </p:nvSpPr>
            <p:spPr>
              <a:xfrm rot="-5400000">
                <a:off x="10819416" y="3962679"/>
                <a:ext cx="1048980" cy="997622"/>
              </a:xfrm>
              <a:prstGeom prst="flowChartDelay">
                <a:avLst/>
              </a:prstGeom>
              <a:solidFill>
                <a:srgbClr val="CE7925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2030" name="Google Shape;2030;p46"/>
          <p:cNvGrpSpPr/>
          <p:nvPr/>
        </p:nvGrpSpPr>
        <p:grpSpPr>
          <a:xfrm flipH="1">
            <a:off x="1581768" y="1409197"/>
            <a:ext cx="1250465" cy="813416"/>
            <a:chOff x="28214" y="967908"/>
            <a:chExt cx="1250465" cy="813416"/>
          </a:xfrm>
        </p:grpSpPr>
        <p:cxnSp>
          <p:nvCxnSpPr>
            <p:cNvPr id="2031" name="Google Shape;2031;p46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2" name="Google Shape;2032;p46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3" name="Google Shape;2033;p46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4" name="Google Shape;2034;p46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5" name="Google Shape;2035;p46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6" name="Google Shape;2036;p46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7" name="Google Shape;2037;p46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038" name="Google Shape;2038;p46"/>
          <p:cNvGrpSpPr/>
          <p:nvPr/>
        </p:nvGrpSpPr>
        <p:grpSpPr>
          <a:xfrm rot="10800000" flipH="1">
            <a:off x="9336255" y="4820291"/>
            <a:ext cx="1250465" cy="813416"/>
            <a:chOff x="28214" y="967908"/>
            <a:chExt cx="1250465" cy="813416"/>
          </a:xfrm>
        </p:grpSpPr>
        <p:cxnSp>
          <p:nvCxnSpPr>
            <p:cNvPr id="2039" name="Google Shape;2039;p46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0" name="Google Shape;2040;p46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1" name="Google Shape;2041;p46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2" name="Google Shape;2042;p46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3" name="Google Shape;2043;p46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4" name="Google Shape;2044;p46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5" name="Google Shape;2045;p46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46" name="Google Shape;2046;p46"/>
          <p:cNvSpPr/>
          <p:nvPr/>
        </p:nvSpPr>
        <p:spPr>
          <a:xfrm>
            <a:off x="1352281" y="3796344"/>
            <a:ext cx="394021" cy="312496"/>
          </a:xfrm>
          <a:custGeom>
            <a:avLst/>
            <a:gdLst/>
            <a:ahLst/>
            <a:cxnLst/>
            <a:rect l="l" t="t" r="r" b="b"/>
            <a:pathLst>
              <a:path w="5716897" h="4916886" extrusionOk="0">
                <a:moveTo>
                  <a:pt x="291673" y="3144584"/>
                </a:moveTo>
                <a:cubicBezTo>
                  <a:pt x="306320" y="3034602"/>
                  <a:pt x="332312" y="2997263"/>
                  <a:pt x="317072" y="2905823"/>
                </a:cubicBezTo>
                <a:cubicBezTo>
                  <a:pt x="301832" y="2814383"/>
                  <a:pt x="312839" y="2745380"/>
                  <a:pt x="291673" y="2631504"/>
                </a:cubicBezTo>
                <a:cubicBezTo>
                  <a:pt x="270507" y="2517628"/>
                  <a:pt x="234523" y="2407561"/>
                  <a:pt x="190073" y="2222564"/>
                </a:cubicBezTo>
                <a:cubicBezTo>
                  <a:pt x="145623" y="2037567"/>
                  <a:pt x="52913" y="1780181"/>
                  <a:pt x="24973" y="1521524"/>
                </a:cubicBezTo>
                <a:cubicBezTo>
                  <a:pt x="-2967" y="1262867"/>
                  <a:pt x="-12280" y="918697"/>
                  <a:pt x="22433" y="670624"/>
                </a:cubicBezTo>
                <a:cubicBezTo>
                  <a:pt x="57146" y="422551"/>
                  <a:pt x="77890" y="124947"/>
                  <a:pt x="233253" y="33084"/>
                </a:cubicBezTo>
                <a:cubicBezTo>
                  <a:pt x="388616" y="-58779"/>
                  <a:pt x="732786" y="63987"/>
                  <a:pt x="954613" y="119444"/>
                </a:cubicBezTo>
                <a:cubicBezTo>
                  <a:pt x="1176440" y="174901"/>
                  <a:pt x="1398266" y="297244"/>
                  <a:pt x="1564213" y="365824"/>
                </a:cubicBezTo>
                <a:cubicBezTo>
                  <a:pt x="1730160" y="434404"/>
                  <a:pt x="1787310" y="521611"/>
                  <a:pt x="1950293" y="530924"/>
                </a:cubicBezTo>
                <a:cubicBezTo>
                  <a:pt x="2113276" y="540237"/>
                  <a:pt x="2304200" y="442024"/>
                  <a:pt x="2542113" y="421704"/>
                </a:cubicBezTo>
                <a:cubicBezTo>
                  <a:pt x="2780026" y="401384"/>
                  <a:pt x="3142400" y="378947"/>
                  <a:pt x="3377773" y="409004"/>
                </a:cubicBezTo>
                <a:cubicBezTo>
                  <a:pt x="3613146" y="439061"/>
                  <a:pt x="3833280" y="561404"/>
                  <a:pt x="3923873" y="541084"/>
                </a:cubicBezTo>
                <a:cubicBezTo>
                  <a:pt x="4014466" y="520764"/>
                  <a:pt x="4104212" y="459803"/>
                  <a:pt x="4195652" y="409003"/>
                </a:cubicBezTo>
                <a:cubicBezTo>
                  <a:pt x="4287092" y="358203"/>
                  <a:pt x="4482673" y="257450"/>
                  <a:pt x="4685873" y="200724"/>
                </a:cubicBezTo>
                <a:cubicBezTo>
                  <a:pt x="4889073" y="143998"/>
                  <a:pt x="5269650" y="97854"/>
                  <a:pt x="5414853" y="68644"/>
                </a:cubicBezTo>
                <a:cubicBezTo>
                  <a:pt x="5560056" y="39434"/>
                  <a:pt x="5527037" y="9377"/>
                  <a:pt x="5557093" y="25464"/>
                </a:cubicBezTo>
                <a:cubicBezTo>
                  <a:pt x="5587149" y="41551"/>
                  <a:pt x="5571063" y="27157"/>
                  <a:pt x="5595193" y="165164"/>
                </a:cubicBezTo>
                <a:cubicBezTo>
                  <a:pt x="5619323" y="303171"/>
                  <a:pt x="5685363" y="594424"/>
                  <a:pt x="5701873" y="853504"/>
                </a:cubicBezTo>
                <a:cubicBezTo>
                  <a:pt x="5718383" y="1112584"/>
                  <a:pt x="5727950" y="1470809"/>
                  <a:pt x="5694253" y="1719644"/>
                </a:cubicBezTo>
                <a:cubicBezTo>
                  <a:pt x="5660556" y="1968479"/>
                  <a:pt x="5538974" y="2169902"/>
                  <a:pt x="5499689" y="2346516"/>
                </a:cubicBezTo>
                <a:cubicBezTo>
                  <a:pt x="5460404" y="2523130"/>
                  <a:pt x="5464468" y="2697628"/>
                  <a:pt x="5458541" y="2779331"/>
                </a:cubicBezTo>
                <a:cubicBezTo>
                  <a:pt x="5452614" y="2861034"/>
                  <a:pt x="5452784" y="2912259"/>
                  <a:pt x="5458033" y="2992184"/>
                </a:cubicBezTo>
                <a:cubicBezTo>
                  <a:pt x="5463282" y="3072110"/>
                  <a:pt x="5485973" y="3175572"/>
                  <a:pt x="5490037" y="3258884"/>
                </a:cubicBezTo>
                <a:cubicBezTo>
                  <a:pt x="5494101" y="3342196"/>
                  <a:pt x="5499181" y="3399346"/>
                  <a:pt x="5482417" y="3492056"/>
                </a:cubicBezTo>
                <a:cubicBezTo>
                  <a:pt x="5465653" y="3584766"/>
                  <a:pt x="5467177" y="3681286"/>
                  <a:pt x="5389453" y="3815144"/>
                </a:cubicBezTo>
                <a:cubicBezTo>
                  <a:pt x="5311729" y="3949002"/>
                  <a:pt x="5209113" y="4146614"/>
                  <a:pt x="5016073" y="4295204"/>
                </a:cubicBezTo>
                <a:cubicBezTo>
                  <a:pt x="4823033" y="4443794"/>
                  <a:pt x="4541093" y="4603814"/>
                  <a:pt x="4231213" y="4706684"/>
                </a:cubicBezTo>
                <a:cubicBezTo>
                  <a:pt x="3921333" y="4809554"/>
                  <a:pt x="3565733" y="4895914"/>
                  <a:pt x="3156793" y="4912424"/>
                </a:cubicBezTo>
                <a:cubicBezTo>
                  <a:pt x="2747853" y="4928934"/>
                  <a:pt x="2178893" y="4900994"/>
                  <a:pt x="1777573" y="4805744"/>
                </a:cubicBezTo>
                <a:cubicBezTo>
                  <a:pt x="1376253" y="4710494"/>
                  <a:pt x="1002873" y="4528884"/>
                  <a:pt x="748873" y="4340924"/>
                </a:cubicBezTo>
                <a:cubicBezTo>
                  <a:pt x="494873" y="4152964"/>
                  <a:pt x="475315" y="4085569"/>
                  <a:pt x="388701" y="3956368"/>
                </a:cubicBezTo>
                <a:cubicBezTo>
                  <a:pt x="302087" y="3827167"/>
                  <a:pt x="222838" y="3654615"/>
                  <a:pt x="229188" y="3565715"/>
                </a:cubicBezTo>
                <a:cubicBezTo>
                  <a:pt x="235538" y="3476815"/>
                  <a:pt x="277026" y="3254566"/>
                  <a:pt x="291673" y="3144584"/>
                </a:cubicBezTo>
                <a:close/>
              </a:path>
            </a:pathLst>
          </a:custGeom>
          <a:solidFill>
            <a:srgbClr val="DC516E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047" name="Google Shape;2047;p46"/>
          <p:cNvSpPr/>
          <p:nvPr/>
        </p:nvSpPr>
        <p:spPr>
          <a:xfrm>
            <a:off x="2942751" y="4642641"/>
            <a:ext cx="394021" cy="312496"/>
          </a:xfrm>
          <a:custGeom>
            <a:avLst/>
            <a:gdLst/>
            <a:ahLst/>
            <a:cxnLst/>
            <a:rect l="l" t="t" r="r" b="b"/>
            <a:pathLst>
              <a:path w="5716897" h="4916886" extrusionOk="0">
                <a:moveTo>
                  <a:pt x="291673" y="3144584"/>
                </a:moveTo>
                <a:cubicBezTo>
                  <a:pt x="306320" y="3034602"/>
                  <a:pt x="332312" y="2997263"/>
                  <a:pt x="317072" y="2905823"/>
                </a:cubicBezTo>
                <a:cubicBezTo>
                  <a:pt x="301832" y="2814383"/>
                  <a:pt x="312839" y="2745380"/>
                  <a:pt x="291673" y="2631504"/>
                </a:cubicBezTo>
                <a:cubicBezTo>
                  <a:pt x="270507" y="2517628"/>
                  <a:pt x="234523" y="2407561"/>
                  <a:pt x="190073" y="2222564"/>
                </a:cubicBezTo>
                <a:cubicBezTo>
                  <a:pt x="145623" y="2037567"/>
                  <a:pt x="52913" y="1780181"/>
                  <a:pt x="24973" y="1521524"/>
                </a:cubicBezTo>
                <a:cubicBezTo>
                  <a:pt x="-2967" y="1262867"/>
                  <a:pt x="-12280" y="918697"/>
                  <a:pt x="22433" y="670624"/>
                </a:cubicBezTo>
                <a:cubicBezTo>
                  <a:pt x="57146" y="422551"/>
                  <a:pt x="77890" y="124947"/>
                  <a:pt x="233253" y="33084"/>
                </a:cubicBezTo>
                <a:cubicBezTo>
                  <a:pt x="388616" y="-58779"/>
                  <a:pt x="732786" y="63987"/>
                  <a:pt x="954613" y="119444"/>
                </a:cubicBezTo>
                <a:cubicBezTo>
                  <a:pt x="1176440" y="174901"/>
                  <a:pt x="1398266" y="297244"/>
                  <a:pt x="1564213" y="365824"/>
                </a:cubicBezTo>
                <a:cubicBezTo>
                  <a:pt x="1730160" y="434404"/>
                  <a:pt x="1787310" y="521611"/>
                  <a:pt x="1950293" y="530924"/>
                </a:cubicBezTo>
                <a:cubicBezTo>
                  <a:pt x="2113276" y="540237"/>
                  <a:pt x="2304200" y="442024"/>
                  <a:pt x="2542113" y="421704"/>
                </a:cubicBezTo>
                <a:cubicBezTo>
                  <a:pt x="2780026" y="401384"/>
                  <a:pt x="3142400" y="378947"/>
                  <a:pt x="3377773" y="409004"/>
                </a:cubicBezTo>
                <a:cubicBezTo>
                  <a:pt x="3613146" y="439061"/>
                  <a:pt x="3833280" y="561404"/>
                  <a:pt x="3923873" y="541084"/>
                </a:cubicBezTo>
                <a:cubicBezTo>
                  <a:pt x="4014466" y="520764"/>
                  <a:pt x="4104212" y="459803"/>
                  <a:pt x="4195652" y="409003"/>
                </a:cubicBezTo>
                <a:cubicBezTo>
                  <a:pt x="4287092" y="358203"/>
                  <a:pt x="4482673" y="257450"/>
                  <a:pt x="4685873" y="200724"/>
                </a:cubicBezTo>
                <a:cubicBezTo>
                  <a:pt x="4889073" y="143998"/>
                  <a:pt x="5269650" y="97854"/>
                  <a:pt x="5414853" y="68644"/>
                </a:cubicBezTo>
                <a:cubicBezTo>
                  <a:pt x="5560056" y="39434"/>
                  <a:pt x="5527037" y="9377"/>
                  <a:pt x="5557093" y="25464"/>
                </a:cubicBezTo>
                <a:cubicBezTo>
                  <a:pt x="5587149" y="41551"/>
                  <a:pt x="5571063" y="27157"/>
                  <a:pt x="5595193" y="165164"/>
                </a:cubicBezTo>
                <a:cubicBezTo>
                  <a:pt x="5619323" y="303171"/>
                  <a:pt x="5685363" y="594424"/>
                  <a:pt x="5701873" y="853504"/>
                </a:cubicBezTo>
                <a:cubicBezTo>
                  <a:pt x="5718383" y="1112584"/>
                  <a:pt x="5727950" y="1470809"/>
                  <a:pt x="5694253" y="1719644"/>
                </a:cubicBezTo>
                <a:cubicBezTo>
                  <a:pt x="5660556" y="1968479"/>
                  <a:pt x="5538974" y="2169902"/>
                  <a:pt x="5499689" y="2346516"/>
                </a:cubicBezTo>
                <a:cubicBezTo>
                  <a:pt x="5460404" y="2523130"/>
                  <a:pt x="5464468" y="2697628"/>
                  <a:pt x="5458541" y="2779331"/>
                </a:cubicBezTo>
                <a:cubicBezTo>
                  <a:pt x="5452614" y="2861034"/>
                  <a:pt x="5452784" y="2912259"/>
                  <a:pt x="5458033" y="2992184"/>
                </a:cubicBezTo>
                <a:cubicBezTo>
                  <a:pt x="5463282" y="3072110"/>
                  <a:pt x="5485973" y="3175572"/>
                  <a:pt x="5490037" y="3258884"/>
                </a:cubicBezTo>
                <a:cubicBezTo>
                  <a:pt x="5494101" y="3342196"/>
                  <a:pt x="5499181" y="3399346"/>
                  <a:pt x="5482417" y="3492056"/>
                </a:cubicBezTo>
                <a:cubicBezTo>
                  <a:pt x="5465653" y="3584766"/>
                  <a:pt x="5467177" y="3681286"/>
                  <a:pt x="5389453" y="3815144"/>
                </a:cubicBezTo>
                <a:cubicBezTo>
                  <a:pt x="5311729" y="3949002"/>
                  <a:pt x="5209113" y="4146614"/>
                  <a:pt x="5016073" y="4295204"/>
                </a:cubicBezTo>
                <a:cubicBezTo>
                  <a:pt x="4823033" y="4443794"/>
                  <a:pt x="4541093" y="4603814"/>
                  <a:pt x="4231213" y="4706684"/>
                </a:cubicBezTo>
                <a:cubicBezTo>
                  <a:pt x="3921333" y="4809554"/>
                  <a:pt x="3565733" y="4895914"/>
                  <a:pt x="3156793" y="4912424"/>
                </a:cubicBezTo>
                <a:cubicBezTo>
                  <a:pt x="2747853" y="4928934"/>
                  <a:pt x="2178893" y="4900994"/>
                  <a:pt x="1777573" y="4805744"/>
                </a:cubicBezTo>
                <a:cubicBezTo>
                  <a:pt x="1376253" y="4710494"/>
                  <a:pt x="1002873" y="4528884"/>
                  <a:pt x="748873" y="4340924"/>
                </a:cubicBezTo>
                <a:cubicBezTo>
                  <a:pt x="494873" y="4152964"/>
                  <a:pt x="475315" y="4085569"/>
                  <a:pt x="388701" y="3956368"/>
                </a:cubicBezTo>
                <a:cubicBezTo>
                  <a:pt x="302087" y="3827167"/>
                  <a:pt x="222838" y="3654615"/>
                  <a:pt x="229188" y="3565715"/>
                </a:cubicBezTo>
                <a:cubicBezTo>
                  <a:pt x="235538" y="3476815"/>
                  <a:pt x="277026" y="3254566"/>
                  <a:pt x="291673" y="3144584"/>
                </a:cubicBezTo>
                <a:close/>
              </a:path>
            </a:pathLst>
          </a:custGeom>
          <a:solidFill>
            <a:srgbClr val="8CAD67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พร้อมคำอธิบายภาพ">
  <p:cSld name="เนื้อหาพร้อมคำอธิบายภาพ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1" name="Google Shape;381;p27"/>
          <p:cNvGrpSpPr/>
          <p:nvPr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382" name="Google Shape;382;p27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3" name="Google Shape;383;p27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4" name="Google Shape;384;p27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" name="Google Shape;385;p27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6" name="Google Shape;386;p27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7" name="Google Shape;387;p27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8" name="Google Shape;388;p27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89" name="Google Shape;389;p27"/>
          <p:cNvGrpSpPr/>
          <p:nvPr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390" name="Google Shape;390;p27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1" name="Google Shape;391;p27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2" name="Google Shape;392;p27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3" name="Google Shape;393;p27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4" name="Google Shape;394;p27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5" name="Google Shape;395;p27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6" name="Google Shape;396;p27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97" name="Google Shape;397;p27"/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398" name="Google Shape;398;p27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9" name="Google Shape;399;p27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0" name="Google Shape;400;p27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1" name="Google Shape;401;p27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2" name="Google Shape;402;p27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3" name="Google Shape;403;p27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4" name="Google Shape;404;p27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5" name="Google Shape;405;p27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06" name="Google Shape;406;p27"/>
          <p:cNvGrpSpPr/>
          <p:nvPr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407" name="Google Shape;407;p27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8" name="Google Shape;408;p27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9" name="Google Shape;409;p27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0" name="Google Shape;410;p27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1" name="Google Shape;411;p27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2" name="Google Shape;412;p27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3" name="Google Shape;413;p27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14" name="Google Shape;414;p27"/>
          <p:cNvGrpSpPr/>
          <p:nvPr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15" name="Google Shape;415;p27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6" name="Google Shape;416;p27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7" name="Google Shape;417;p27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8" name="Google Shape;418;p27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9" name="Google Shape;419;p27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0" name="Google Shape;420;p27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1" name="Google Shape;421;p27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2" name="Google Shape;422;p27"/>
          <p:cNvGrpSpPr/>
          <p:nvPr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423" name="Google Shape;423;p27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4" name="Google Shape;424;p27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5" name="Google Shape;425;p27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6" name="Google Shape;426;p27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7" name="Google Shape;427;p27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8" name="Google Shape;428;p27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9" name="Google Shape;429;p27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30" name="Google Shape;430;p27"/>
          <p:cNvGrpSpPr/>
          <p:nvPr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431" name="Google Shape;431;p27"/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432" name="Google Shape;432;p27"/>
            <p:cNvCxnSpPr/>
            <p:nvPr/>
          </p:nvCxnSpPr>
          <p:spPr>
            <a:xfrm>
              <a:off x="0" y="5516880"/>
              <a:ext cx="555474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3" name="Google Shape;433;p27"/>
            <p:cNvCxnSpPr/>
            <p:nvPr/>
          </p:nvCxnSpPr>
          <p:spPr>
            <a:xfrm>
              <a:off x="6395321" y="5516880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4" name="Google Shape;434;p27"/>
            <p:cNvCxnSpPr/>
            <p:nvPr/>
          </p:nvCxnSpPr>
          <p:spPr>
            <a:xfrm>
              <a:off x="5481656" y="5948361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5" name="Google Shape;435;p27"/>
            <p:cNvCxnSpPr/>
            <p:nvPr/>
          </p:nvCxnSpPr>
          <p:spPr>
            <a:xfrm rot="10800000" flipH="1">
              <a:off x="387644" y="6068639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6" name="Google Shape;436;p27"/>
            <p:cNvCxnSpPr/>
            <p:nvPr/>
          </p:nvCxnSpPr>
          <p:spPr>
            <a:xfrm rot="10800000" flipH="1">
              <a:off x="8114463" y="6459152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7" name="Google Shape;437;p27"/>
            <p:cNvCxnSpPr/>
            <p:nvPr/>
          </p:nvCxnSpPr>
          <p:spPr>
            <a:xfrm rot="10800000" flipH="1">
              <a:off x="9244249" y="5570878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8" name="Google Shape;438;p27"/>
            <p:cNvCxnSpPr/>
            <p:nvPr/>
          </p:nvCxnSpPr>
          <p:spPr>
            <a:xfrm>
              <a:off x="3775148" y="6459152"/>
              <a:ext cx="114049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9" name="Google Shape;439;p27"/>
            <p:cNvCxnSpPr/>
            <p:nvPr/>
          </p:nvCxnSpPr>
          <p:spPr>
            <a:xfrm>
              <a:off x="8097263" y="5948361"/>
              <a:ext cx="4318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40" name="Google Shape;440;p27"/>
          <p:cNvGrpSpPr/>
          <p:nvPr/>
        </p:nvGrpSpPr>
        <p:grpSpPr>
          <a:xfrm flipH="1">
            <a:off x="8717281" y="0"/>
            <a:ext cx="3474719" cy="6868174"/>
            <a:chOff x="1" y="-10174"/>
            <a:chExt cx="3474719" cy="6868174"/>
          </a:xfrm>
        </p:grpSpPr>
        <p:sp>
          <p:nvSpPr>
            <p:cNvPr id="441" name="Google Shape;441;p27"/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442" name="Google Shape;442;p27"/>
            <p:cNvCxnSpPr/>
            <p:nvPr/>
          </p:nvCxnSpPr>
          <p:spPr>
            <a:xfrm>
              <a:off x="628318" y="-10174"/>
              <a:ext cx="0" cy="2122859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3" name="Google Shape;443;p27"/>
            <p:cNvCxnSpPr/>
            <p:nvPr/>
          </p:nvCxnSpPr>
          <p:spPr>
            <a:xfrm flipH="1">
              <a:off x="1608642" y="-9904"/>
              <a:ext cx="8254" cy="71784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4" name="Google Shape;444;p27"/>
            <p:cNvCxnSpPr/>
            <p:nvPr/>
          </p:nvCxnSpPr>
          <p:spPr>
            <a:xfrm flipH="1">
              <a:off x="2587648" y="779581"/>
              <a:ext cx="4127" cy="1054675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5" name="Google Shape;445;p27"/>
            <p:cNvCxnSpPr/>
            <p:nvPr/>
          </p:nvCxnSpPr>
          <p:spPr>
            <a:xfrm flipH="1">
              <a:off x="2780306" y="955023"/>
              <a:ext cx="8254" cy="71784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" name="Google Shape;446;p27"/>
            <p:cNvCxnSpPr/>
            <p:nvPr/>
          </p:nvCxnSpPr>
          <p:spPr>
            <a:xfrm>
              <a:off x="3164651" y="3512200"/>
              <a:ext cx="0" cy="2122859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47" name="Google Shape;447;p27"/>
          <p:cNvSpPr txBox="1">
            <a:spLocks noGrp="1"/>
          </p:cNvSpPr>
          <p:nvPr>
            <p:ph type="title"/>
          </p:nvPr>
        </p:nvSpPr>
        <p:spPr>
          <a:xfrm>
            <a:off x="2941101" y="993916"/>
            <a:ext cx="349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5400"/>
              <a:buFont typeface="Itim"/>
              <a:buNone/>
              <a:defRPr sz="54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7"/>
          <p:cNvSpPr txBox="1">
            <a:spLocks noGrp="1"/>
          </p:cNvSpPr>
          <p:nvPr>
            <p:ph type="body" idx="1"/>
          </p:nvPr>
        </p:nvSpPr>
        <p:spPr>
          <a:xfrm>
            <a:off x="2548211" y="2482184"/>
            <a:ext cx="4338638" cy="9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400"/>
              <a:buNone/>
              <a:defRPr sz="24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>
  <p:cSld name="ว่างเปล่า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28"/>
          <p:cNvGrpSpPr/>
          <p:nvPr/>
        </p:nvGrpSpPr>
        <p:grpSpPr>
          <a:xfrm rot="10800000" flipH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451" name="Google Shape;451;p28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2" name="Google Shape;452;p28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3" name="Google Shape;453;p28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4" name="Google Shape;454;p28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5" name="Google Shape;455;p28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6" name="Google Shape;456;p28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7" name="Google Shape;457;p28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58" name="Google Shape;458;p28"/>
          <p:cNvGrpSpPr/>
          <p:nvPr/>
        </p:nvGrpSpPr>
        <p:grpSpPr>
          <a:xfrm rot="10800000" flipH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459" name="Google Shape;459;p28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0" name="Google Shape;460;p28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1" name="Google Shape;461;p28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2" name="Google Shape;462;p28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p28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4" name="Google Shape;464;p28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5" name="Google Shape;465;p28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66" name="Google Shape;466;p28"/>
          <p:cNvGrpSpPr/>
          <p:nvPr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467" name="Google Shape;467;p28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8" name="Google Shape;468;p28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9" name="Google Shape;469;p28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0" name="Google Shape;470;p28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1" name="Google Shape;471;p28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2" name="Google Shape;472;p28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3" name="Google Shape;473;p28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74" name="Google Shape;474;p28"/>
          <p:cNvGrpSpPr/>
          <p:nvPr/>
        </p:nvGrpSpPr>
        <p:grpSpPr>
          <a:xfrm rot="10800000" flipH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475" name="Google Shape;475;p28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6" name="Google Shape;476;p28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7" name="Google Shape;477;p28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8" name="Google Shape;478;p28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9" name="Google Shape;479;p28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0" name="Google Shape;480;p28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1" name="Google Shape;481;p28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2" name="Google Shape;482;p28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83" name="Google Shape;483;p28"/>
          <p:cNvGrpSpPr/>
          <p:nvPr/>
        </p:nvGrpSpPr>
        <p:grpSpPr>
          <a:xfrm rot="10800000" flipH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484" name="Google Shape;484;p28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5" name="Google Shape;485;p28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6" name="Google Shape;486;p28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7" name="Google Shape;487;p28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8" name="Google Shape;488;p28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9" name="Google Shape;489;p28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0" name="Google Shape;490;p28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1" name="Google Shape;491;p28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92" name="Google Shape;492;p28"/>
          <p:cNvSpPr/>
          <p:nvPr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93" name="Google Shape;493;p28"/>
          <p:cNvSpPr/>
          <p:nvPr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494" name="Google Shape;494;p28"/>
          <p:cNvGrpSpPr/>
          <p:nvPr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495" name="Google Shape;495;p28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6" name="Google Shape;496;p28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7" name="Google Shape;497;p28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8" name="Google Shape;498;p28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9" name="Google Shape;499;p28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0" name="Google Shape;500;p28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1" name="Google Shape;501;p28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2" name="Google Shape;502;p28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03" name="Google Shape;503;p28"/>
          <p:cNvGrpSpPr/>
          <p:nvPr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504" name="Google Shape;504;p28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5" name="Google Shape;505;p28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6" name="Google Shape;506;p28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7" name="Google Shape;507;p28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8" name="Google Shape;508;p28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9" name="Google Shape;509;p28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0" name="Google Shape;510;p28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11" name="Google Shape;511;p28"/>
          <p:cNvSpPr txBox="1">
            <a:spLocks noGrp="1"/>
          </p:cNvSpPr>
          <p:nvPr>
            <p:ph type="title"/>
          </p:nvPr>
        </p:nvSpPr>
        <p:spPr>
          <a:xfrm>
            <a:off x="4678656" y="447286"/>
            <a:ext cx="270049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400"/>
              <a:buFont typeface="Itim"/>
              <a:buNone/>
              <a:defRPr sz="44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28"/>
          <p:cNvSpPr txBox="1">
            <a:spLocks noGrp="1"/>
          </p:cNvSpPr>
          <p:nvPr>
            <p:ph type="body" idx="1"/>
          </p:nvPr>
        </p:nvSpPr>
        <p:spPr>
          <a:xfrm>
            <a:off x="1251141" y="2725894"/>
            <a:ext cx="69445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28"/>
          <p:cNvSpPr txBox="1">
            <a:spLocks noGrp="1"/>
          </p:cNvSpPr>
          <p:nvPr>
            <p:ph type="body" idx="2"/>
          </p:nvPr>
        </p:nvSpPr>
        <p:spPr>
          <a:xfrm>
            <a:off x="247316" y="3345144"/>
            <a:ext cx="272919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28"/>
          <p:cNvSpPr txBox="1">
            <a:spLocks noGrp="1"/>
          </p:cNvSpPr>
          <p:nvPr>
            <p:ph type="body" idx="3"/>
          </p:nvPr>
        </p:nvSpPr>
        <p:spPr>
          <a:xfrm>
            <a:off x="4196102" y="2740787"/>
            <a:ext cx="69445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28"/>
          <p:cNvSpPr txBox="1">
            <a:spLocks noGrp="1"/>
          </p:cNvSpPr>
          <p:nvPr>
            <p:ph type="body" idx="4"/>
          </p:nvPr>
        </p:nvSpPr>
        <p:spPr>
          <a:xfrm>
            <a:off x="3192277" y="3360037"/>
            <a:ext cx="272919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28"/>
          <p:cNvSpPr txBox="1">
            <a:spLocks noGrp="1"/>
          </p:cNvSpPr>
          <p:nvPr>
            <p:ph type="body" idx="5"/>
          </p:nvPr>
        </p:nvSpPr>
        <p:spPr>
          <a:xfrm>
            <a:off x="7136723" y="2750217"/>
            <a:ext cx="69445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28"/>
          <p:cNvSpPr txBox="1">
            <a:spLocks noGrp="1"/>
          </p:cNvSpPr>
          <p:nvPr>
            <p:ph type="body" idx="6"/>
          </p:nvPr>
        </p:nvSpPr>
        <p:spPr>
          <a:xfrm>
            <a:off x="6132898" y="3369467"/>
            <a:ext cx="272919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28"/>
          <p:cNvSpPr txBox="1">
            <a:spLocks noGrp="1"/>
          </p:cNvSpPr>
          <p:nvPr>
            <p:ph type="body" idx="7"/>
          </p:nvPr>
        </p:nvSpPr>
        <p:spPr>
          <a:xfrm>
            <a:off x="10080163" y="2747460"/>
            <a:ext cx="69445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9" name="Google Shape;519;p28"/>
          <p:cNvSpPr txBox="1">
            <a:spLocks noGrp="1"/>
          </p:cNvSpPr>
          <p:nvPr>
            <p:ph type="body" idx="8"/>
          </p:nvPr>
        </p:nvSpPr>
        <p:spPr>
          <a:xfrm>
            <a:off x="9076338" y="3366710"/>
            <a:ext cx="272919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29"/>
          <p:cNvGrpSpPr/>
          <p:nvPr/>
        </p:nvGrpSpPr>
        <p:grpSpPr>
          <a:xfrm>
            <a:off x="0" y="1093258"/>
            <a:ext cx="12192000" cy="3779133"/>
            <a:chOff x="537" y="10054"/>
            <a:chExt cx="11130091" cy="1385120"/>
          </a:xfrm>
        </p:grpSpPr>
        <p:sp>
          <p:nvSpPr>
            <p:cNvPr id="522" name="Google Shape;522;p29"/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>
                <a:gd name="adj" fmla="val 50000"/>
              </a:avLst>
            </a:prstGeom>
            <a:solidFill>
              <a:srgbClr val="EAE28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>
                <a:gd name="adj" fmla="val 50000"/>
              </a:avLst>
            </a:prstGeom>
            <a:solidFill>
              <a:srgbClr val="EAE28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>
                <a:gd name="adj" fmla="val 50000"/>
              </a:avLst>
            </a:prstGeom>
            <a:solidFill>
              <a:srgbClr val="EAE28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>
                <a:gd name="adj" fmla="val 50000"/>
              </a:avLst>
            </a:prstGeom>
            <a:solidFill>
              <a:srgbClr val="EAE28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>
                <a:gd name="adj" fmla="val 50000"/>
              </a:avLst>
            </a:prstGeom>
            <a:solidFill>
              <a:srgbClr val="EAE28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533" name="Google Shape;533;p29"/>
          <p:cNvGrpSpPr/>
          <p:nvPr/>
        </p:nvGrpSpPr>
        <p:grpSpPr>
          <a:xfrm>
            <a:off x="1562706" y="1638072"/>
            <a:ext cx="3272948" cy="2193670"/>
            <a:chOff x="288091" y="3538052"/>
            <a:chExt cx="5610910" cy="4425741"/>
          </a:xfrm>
        </p:grpSpPr>
        <p:sp>
          <p:nvSpPr>
            <p:cNvPr id="534" name="Google Shape;534;p29"/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/>
              <a:ahLst/>
              <a:cxnLst/>
              <a:rect l="l" t="t" r="r" b="b"/>
              <a:pathLst>
                <a:path w="43256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535" name="Google Shape;535;p29"/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536" name="Google Shape;536;p29"/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</p:grpSpPr>
            <p:sp>
              <p:nvSpPr>
                <p:cNvPr id="537" name="Google Shape;537;p29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38" name="Google Shape;538;p29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539" name="Google Shape;539;p29"/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</p:grpSpPr>
            <p:sp>
              <p:nvSpPr>
                <p:cNvPr id="540" name="Google Shape;540;p29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41" name="Google Shape;541;p29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</p:grpSp>
      <p:grpSp>
        <p:nvGrpSpPr>
          <p:cNvPr id="542" name="Google Shape;542;p29"/>
          <p:cNvGrpSpPr/>
          <p:nvPr/>
        </p:nvGrpSpPr>
        <p:grpSpPr>
          <a:xfrm rot="-555601">
            <a:off x="-243369" y="1418933"/>
            <a:ext cx="2775490" cy="2400430"/>
            <a:chOff x="-1253376" y="2733032"/>
            <a:chExt cx="5638045" cy="4433224"/>
          </a:xfrm>
        </p:grpSpPr>
        <p:sp>
          <p:nvSpPr>
            <p:cNvPr id="543" name="Google Shape;543;p29"/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/>
              <a:ahLst/>
              <a:cxnLst/>
              <a:rect l="l" t="t" r="r" b="b"/>
              <a:pathLst>
                <a:path w="43503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544" name="Google Shape;544;p29"/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545" name="Google Shape;545;p29"/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</p:grpSpPr>
            <p:sp>
              <p:nvSpPr>
                <p:cNvPr id="546" name="Google Shape;546;p29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47" name="Google Shape;547;p29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548" name="Google Shape;548;p29"/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</p:grpSpPr>
            <p:sp>
              <p:nvSpPr>
                <p:cNvPr id="549" name="Google Shape;549;p29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50" name="Google Shape;550;p29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551" name="Google Shape;551;p29"/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</p:grpSpPr>
            <p:sp>
              <p:nvSpPr>
                <p:cNvPr id="552" name="Google Shape;552;p29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53" name="Google Shape;553;p29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554" name="Google Shape;554;p29"/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</p:grpSpPr>
            <p:sp>
              <p:nvSpPr>
                <p:cNvPr id="555" name="Google Shape;555;p29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56" name="Google Shape;556;p29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</p:grpSp>
      <p:sp>
        <p:nvSpPr>
          <p:cNvPr id="557" name="Google Shape;557;p29"/>
          <p:cNvSpPr/>
          <p:nvPr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58" name="Google Shape;558;p29"/>
          <p:cNvSpPr/>
          <p:nvPr/>
        </p:nvSpPr>
        <p:spPr>
          <a:xfrm>
            <a:off x="136031" y="3700215"/>
            <a:ext cx="896600" cy="120980"/>
          </a:xfrm>
          <a:custGeom>
            <a:avLst/>
            <a:gdLst/>
            <a:ahLst/>
            <a:cxnLst/>
            <a:rect l="l" t="t" r="r" b="b"/>
            <a:pathLst>
              <a:path w="1097280" h="294690" extrusionOk="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59" name="Google Shape;559;p29"/>
          <p:cNvSpPr/>
          <p:nvPr/>
        </p:nvSpPr>
        <p:spPr>
          <a:xfrm>
            <a:off x="459844" y="5202310"/>
            <a:ext cx="896600" cy="120980"/>
          </a:xfrm>
          <a:custGeom>
            <a:avLst/>
            <a:gdLst/>
            <a:ahLst/>
            <a:cxnLst/>
            <a:rect l="l" t="t" r="r" b="b"/>
            <a:pathLst>
              <a:path w="1097280" h="294690" extrusionOk="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60" name="Google Shape;560;p29"/>
          <p:cNvSpPr/>
          <p:nvPr/>
        </p:nvSpPr>
        <p:spPr>
          <a:xfrm>
            <a:off x="7045182" y="6108279"/>
            <a:ext cx="896600" cy="120980"/>
          </a:xfrm>
          <a:custGeom>
            <a:avLst/>
            <a:gdLst/>
            <a:ahLst/>
            <a:cxnLst/>
            <a:rect l="l" t="t" r="r" b="b"/>
            <a:pathLst>
              <a:path w="1097280" h="294690" extrusionOk="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61" name="Google Shape;561;p29"/>
          <p:cNvSpPr/>
          <p:nvPr/>
        </p:nvSpPr>
        <p:spPr>
          <a:xfrm>
            <a:off x="8754006" y="6100697"/>
            <a:ext cx="896600" cy="78889"/>
          </a:xfrm>
          <a:custGeom>
            <a:avLst/>
            <a:gdLst/>
            <a:ahLst/>
            <a:cxnLst/>
            <a:rect l="l" t="t" r="r" b="b"/>
            <a:pathLst>
              <a:path w="1097280" h="294690" extrusionOk="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562" name="Google Shape;562;p29"/>
          <p:cNvGrpSpPr/>
          <p:nvPr/>
        </p:nvGrpSpPr>
        <p:grpSpPr>
          <a:xfrm>
            <a:off x="-718396" y="5096519"/>
            <a:ext cx="4408935" cy="3423678"/>
            <a:chOff x="-1253376" y="2733372"/>
            <a:chExt cx="5610911" cy="4425741"/>
          </a:xfrm>
        </p:grpSpPr>
        <p:sp>
          <p:nvSpPr>
            <p:cNvPr id="563" name="Google Shape;563;p29"/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/>
              <a:ahLst/>
              <a:cxnLst/>
              <a:rect l="l" t="t" r="r" b="b"/>
              <a:pathLst>
                <a:path w="43256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564" name="Google Shape;564;p29"/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565" name="Google Shape;565;p29"/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</p:grpSpPr>
            <p:sp>
              <p:nvSpPr>
                <p:cNvPr id="566" name="Google Shape;566;p29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67" name="Google Shape;567;p29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568" name="Google Shape;568;p29"/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</p:grpSpPr>
            <p:sp>
              <p:nvSpPr>
                <p:cNvPr id="569" name="Google Shape;569;p29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70" name="Google Shape;570;p29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571" name="Google Shape;571;p29"/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</p:grpSpPr>
            <p:sp>
              <p:nvSpPr>
                <p:cNvPr id="572" name="Google Shape;572;p29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574" name="Google Shape;574;p29"/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</p:grpSpPr>
            <p:sp>
              <p:nvSpPr>
                <p:cNvPr id="575" name="Google Shape;575;p29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</p:grpSp>
      <p:sp>
        <p:nvSpPr>
          <p:cNvPr id="577" name="Google Shape;577;p29"/>
          <p:cNvSpPr/>
          <p:nvPr/>
        </p:nvSpPr>
        <p:spPr>
          <a:xfrm rot="1072314">
            <a:off x="3942763" y="1706967"/>
            <a:ext cx="843280" cy="330327"/>
          </a:xfrm>
          <a:custGeom>
            <a:avLst/>
            <a:gdLst/>
            <a:ahLst/>
            <a:cxnLst/>
            <a:rect l="l" t="t" r="r" b="b"/>
            <a:pathLst>
              <a:path w="843280" h="330327" extrusionOk="0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78" name="Google Shape;578;p29"/>
          <p:cNvSpPr/>
          <p:nvPr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79" name="Google Shape;579;p29"/>
          <p:cNvSpPr/>
          <p:nvPr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เค้าโครงแบบกำหนดเอง">
  <p:cSld name="12_เค้าโครงแบบกำหนดเอง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0"/>
          <p:cNvSpPr txBox="1">
            <a:spLocks noGrp="1"/>
          </p:cNvSpPr>
          <p:nvPr>
            <p:ph type="dt" idx="10"/>
          </p:nvPr>
        </p:nvSpPr>
        <p:spPr>
          <a:xfrm>
            <a:off x="851848" y="67721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30"/>
          <p:cNvSpPr txBox="1">
            <a:spLocks noGrp="1"/>
          </p:cNvSpPr>
          <p:nvPr>
            <p:ph type="ftr" idx="11"/>
          </p:nvPr>
        </p:nvSpPr>
        <p:spPr>
          <a:xfrm>
            <a:off x="4052248" y="677210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30"/>
          <p:cNvSpPr txBox="1">
            <a:spLocks noGrp="1"/>
          </p:cNvSpPr>
          <p:nvPr>
            <p:ph type="sldNum" idx="12"/>
          </p:nvPr>
        </p:nvSpPr>
        <p:spPr>
          <a:xfrm>
            <a:off x="8624248" y="67721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84" name="Google Shape;584;p30"/>
          <p:cNvGrpSpPr/>
          <p:nvPr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585" name="Google Shape;585;p30"/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/>
              <a:ahLst/>
              <a:cxnLst/>
              <a:rect l="l" t="t" r="r" b="b"/>
              <a:pathLst>
                <a:path w="12319629" h="5038271" extrusionOk="0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/>
              <a:ahLst/>
              <a:cxnLst/>
              <a:rect l="l" t="t" r="r" b="b"/>
              <a:pathLst>
                <a:path w="843280" h="330327" extrusionOk="0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/>
              <a:ahLst/>
              <a:cxnLst/>
              <a:rect l="l" t="t" r="r" b="b"/>
              <a:pathLst>
                <a:path w="1097280" h="294690" extrusionOk="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588" name="Google Shape;588;p30"/>
          <p:cNvGrpSpPr/>
          <p:nvPr/>
        </p:nvGrpSpPr>
        <p:grpSpPr>
          <a:xfrm>
            <a:off x="-596628" y="3151654"/>
            <a:ext cx="13429701" cy="3228842"/>
            <a:chOff x="-610276" y="2735898"/>
            <a:chExt cx="13429701" cy="3228842"/>
          </a:xfrm>
        </p:grpSpPr>
        <p:sp>
          <p:nvSpPr>
            <p:cNvPr id="589" name="Google Shape;589;p30"/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/>
              <a:ahLst/>
              <a:cxnLst/>
              <a:rect l="l" t="t" r="r" b="b"/>
              <a:pathLst>
                <a:path w="43256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 rot="-286334" flipH="1">
              <a:off x="8183438" y="3114362"/>
              <a:ext cx="4532927" cy="2666441"/>
            </a:xfrm>
            <a:custGeom>
              <a:avLst/>
              <a:gdLst/>
              <a:ahLst/>
              <a:cxnLst/>
              <a:rect l="l" t="t" r="r" b="b"/>
              <a:pathLst>
                <a:path w="43256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591" name="Google Shape;591;p30"/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</p:grpSpPr>
          <p:sp>
            <p:nvSpPr>
              <p:cNvPr id="592" name="Google Shape;592;p30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93" name="Google Shape;593;p30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94" name="Google Shape;594;p30"/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</p:grpSpPr>
          <p:sp>
            <p:nvSpPr>
              <p:cNvPr id="595" name="Google Shape;595;p30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96" name="Google Shape;596;p30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97" name="Google Shape;597;p30"/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</p:grpSpPr>
          <p:sp>
            <p:nvSpPr>
              <p:cNvPr id="598" name="Google Shape;598;p30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EC3D4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99" name="Google Shape;599;p30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600" name="Google Shape;600;p30"/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</p:grpSpPr>
          <p:sp>
            <p:nvSpPr>
              <p:cNvPr id="601" name="Google Shape;601;p30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603" name="Google Shape;603;p30"/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</p:grpSpPr>
          <p:sp>
            <p:nvSpPr>
              <p:cNvPr id="604" name="Google Shape;604;p30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05" name="Google Shape;605;p30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606" name="Google Shape;606;p30"/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</p:grpSpPr>
          <p:sp>
            <p:nvSpPr>
              <p:cNvPr id="607" name="Google Shape;607;p30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609" name="Google Shape;609;p30"/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/>
              <a:ahLst/>
              <a:cxnLst/>
              <a:rect l="l" t="t" r="r" b="b"/>
              <a:pathLst>
                <a:path w="43256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610" name="Google Shape;610;p30"/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/>
              <a:ahLst/>
              <a:cxnLst/>
              <a:rect l="l" t="t" r="r" b="b"/>
              <a:pathLst>
                <a:path w="43256" h="43219" extrusionOk="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611" name="Google Shape;611;p30"/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</p:grpSpPr>
          <p:sp>
            <p:nvSpPr>
              <p:cNvPr id="612" name="Google Shape;612;p30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614" name="Google Shape;614;p30"/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</p:grpSpPr>
          <p:sp>
            <p:nvSpPr>
              <p:cNvPr id="615" name="Google Shape;615;p30"/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/>
                <a:ahLst/>
                <a:cxnLst/>
                <a:rect l="l" t="t" r="r" b="b"/>
                <a:pathLst>
                  <a:path w="1993076" h="1624075" extrusionOk="0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16" name="Google Shape;616;p30"/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/>
                <a:ahLst/>
                <a:cxnLst/>
                <a:rect l="l" t="t" r="r" b="b"/>
                <a:pathLst>
                  <a:path w="295962" h="284142" extrusionOk="0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sp>
        <p:nvSpPr>
          <p:cNvPr id="617" name="Google Shape;617;p30"/>
          <p:cNvSpPr/>
          <p:nvPr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18" name="Google Shape;618;p30"/>
          <p:cNvSpPr/>
          <p:nvPr/>
        </p:nvSpPr>
        <p:spPr>
          <a:xfrm rot="1072314">
            <a:off x="1186788" y="2731034"/>
            <a:ext cx="843280" cy="330327"/>
          </a:xfrm>
          <a:custGeom>
            <a:avLst/>
            <a:gdLst/>
            <a:ahLst/>
            <a:cxnLst/>
            <a:rect l="l" t="t" r="r" b="b"/>
            <a:pathLst>
              <a:path w="843280" h="330327" extrusionOk="0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19" name="Google Shape;619;p30"/>
          <p:cNvSpPr/>
          <p:nvPr/>
        </p:nvSpPr>
        <p:spPr>
          <a:xfrm>
            <a:off x="1332983" y="6756101"/>
            <a:ext cx="896600" cy="109781"/>
          </a:xfrm>
          <a:custGeom>
            <a:avLst/>
            <a:gdLst/>
            <a:ahLst/>
            <a:cxnLst/>
            <a:rect l="l" t="t" r="r" b="b"/>
            <a:pathLst>
              <a:path w="1097280" h="294690" extrusionOk="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20" name="Google Shape;620;p30"/>
          <p:cNvSpPr/>
          <p:nvPr/>
        </p:nvSpPr>
        <p:spPr>
          <a:xfrm>
            <a:off x="3891589" y="5018751"/>
            <a:ext cx="896600" cy="109781"/>
          </a:xfrm>
          <a:custGeom>
            <a:avLst/>
            <a:gdLst/>
            <a:ahLst/>
            <a:cxnLst/>
            <a:rect l="l" t="t" r="r" b="b"/>
            <a:pathLst>
              <a:path w="1097280" h="294690" extrusionOk="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21" name="Google Shape;621;p30"/>
          <p:cNvSpPr/>
          <p:nvPr/>
        </p:nvSpPr>
        <p:spPr>
          <a:xfrm>
            <a:off x="10930020" y="6463413"/>
            <a:ext cx="896600" cy="71586"/>
          </a:xfrm>
          <a:custGeom>
            <a:avLst/>
            <a:gdLst/>
            <a:ahLst/>
            <a:cxnLst/>
            <a:rect l="l" t="t" r="r" b="b"/>
            <a:pathLst>
              <a:path w="1097280" h="294690" extrusionOk="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22" name="Google Shape;622;p30"/>
          <p:cNvSpPr txBox="1">
            <a:spLocks noGrp="1"/>
          </p:cNvSpPr>
          <p:nvPr>
            <p:ph type="title"/>
          </p:nvPr>
        </p:nvSpPr>
        <p:spPr>
          <a:xfrm>
            <a:off x="3499435" y="85894"/>
            <a:ext cx="5287986" cy="204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6600"/>
              <a:buFont typeface="Itim"/>
              <a:buNone/>
              <a:defRPr sz="66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ชื่อเรื่อง">
  <p:cSld name="เฉพาะชื่อเรื่อง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27" name="Google Shape;627;p31"/>
          <p:cNvGrpSpPr/>
          <p:nvPr/>
        </p:nvGrpSpPr>
        <p:grpSpPr>
          <a:xfrm flipH="1">
            <a:off x="11803564" y="3245379"/>
            <a:ext cx="1250465" cy="813416"/>
            <a:chOff x="28214" y="967908"/>
            <a:chExt cx="1250465" cy="813416"/>
          </a:xfrm>
        </p:grpSpPr>
        <p:cxnSp>
          <p:nvCxnSpPr>
            <p:cNvPr id="628" name="Google Shape;628;p31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" name="Google Shape;629;p31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0" name="Google Shape;630;p31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1" name="Google Shape;631;p31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2" name="Google Shape;632;p31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3" name="Google Shape;633;p31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4" name="Google Shape;634;p31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35" name="Google Shape;635;p31"/>
          <p:cNvGrpSpPr/>
          <p:nvPr/>
        </p:nvGrpSpPr>
        <p:grpSpPr>
          <a:xfrm flipH="1">
            <a:off x="-419893" y="3663030"/>
            <a:ext cx="1250465" cy="813416"/>
            <a:chOff x="28214" y="967908"/>
            <a:chExt cx="1250465" cy="813416"/>
          </a:xfrm>
        </p:grpSpPr>
        <p:cxnSp>
          <p:nvCxnSpPr>
            <p:cNvPr id="636" name="Google Shape;636;p31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7" name="Google Shape;637;p31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8" name="Google Shape;638;p31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9" name="Google Shape;639;p31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0" name="Google Shape;640;p31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1" name="Google Shape;641;p31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2" name="Google Shape;642;p31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43" name="Google Shape;643;p31"/>
          <p:cNvGrpSpPr/>
          <p:nvPr/>
        </p:nvGrpSpPr>
        <p:grpSpPr>
          <a:xfrm flipH="1">
            <a:off x="11285582" y="-196836"/>
            <a:ext cx="1250465" cy="813416"/>
            <a:chOff x="28214" y="967908"/>
            <a:chExt cx="1250465" cy="813416"/>
          </a:xfrm>
        </p:grpSpPr>
        <p:cxnSp>
          <p:nvCxnSpPr>
            <p:cNvPr id="644" name="Google Shape;644;p31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5" name="Google Shape;645;p31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6" name="Google Shape;646;p31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7" name="Google Shape;647;p31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8" name="Google Shape;648;p31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9" name="Google Shape;649;p31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0" name="Google Shape;650;p31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51" name="Google Shape;651;p31"/>
          <p:cNvGrpSpPr/>
          <p:nvPr/>
        </p:nvGrpSpPr>
        <p:grpSpPr>
          <a:xfrm>
            <a:off x="-263656" y="18725"/>
            <a:ext cx="1101156" cy="884384"/>
            <a:chOff x="1752751" y="749874"/>
            <a:chExt cx="1101156" cy="884384"/>
          </a:xfrm>
        </p:grpSpPr>
        <p:cxnSp>
          <p:nvCxnSpPr>
            <p:cNvPr id="652" name="Google Shape;652;p31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3" name="Google Shape;653;p31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4" name="Google Shape;654;p31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5" name="Google Shape;655;p31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6" name="Google Shape;656;p31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7" name="Google Shape;657;p31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8" name="Google Shape;658;p31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9" name="Google Shape;659;p31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60" name="Google Shape;660;p31"/>
          <p:cNvGrpSpPr/>
          <p:nvPr/>
        </p:nvGrpSpPr>
        <p:grpSpPr>
          <a:xfrm>
            <a:off x="0" y="5161280"/>
            <a:ext cx="12192000" cy="1696718"/>
            <a:chOff x="0" y="5038725"/>
            <a:chExt cx="12192000" cy="1819273"/>
          </a:xfrm>
        </p:grpSpPr>
        <p:sp>
          <p:nvSpPr>
            <p:cNvPr id="661" name="Google Shape;661;p31"/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662" name="Google Shape;662;p31"/>
            <p:cNvCxnSpPr/>
            <p:nvPr/>
          </p:nvCxnSpPr>
          <p:spPr>
            <a:xfrm>
              <a:off x="0" y="5516880"/>
              <a:ext cx="555474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3" name="Google Shape;663;p31"/>
            <p:cNvCxnSpPr/>
            <p:nvPr/>
          </p:nvCxnSpPr>
          <p:spPr>
            <a:xfrm>
              <a:off x="6395321" y="5516880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4" name="Google Shape;664;p31"/>
            <p:cNvCxnSpPr/>
            <p:nvPr/>
          </p:nvCxnSpPr>
          <p:spPr>
            <a:xfrm>
              <a:off x="5481656" y="5948361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p31"/>
            <p:cNvCxnSpPr/>
            <p:nvPr/>
          </p:nvCxnSpPr>
          <p:spPr>
            <a:xfrm rot="10800000" flipH="1">
              <a:off x="387644" y="6068639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6" name="Google Shape;666;p31"/>
            <p:cNvCxnSpPr/>
            <p:nvPr/>
          </p:nvCxnSpPr>
          <p:spPr>
            <a:xfrm rot="10800000" flipH="1">
              <a:off x="8114463" y="6459152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7" name="Google Shape;667;p31"/>
            <p:cNvCxnSpPr/>
            <p:nvPr/>
          </p:nvCxnSpPr>
          <p:spPr>
            <a:xfrm rot="10800000" flipH="1">
              <a:off x="9244249" y="5570878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8" name="Google Shape;668;p31"/>
            <p:cNvCxnSpPr/>
            <p:nvPr/>
          </p:nvCxnSpPr>
          <p:spPr>
            <a:xfrm>
              <a:off x="3775148" y="6459152"/>
              <a:ext cx="114049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9" name="Google Shape;669;p31"/>
            <p:cNvCxnSpPr/>
            <p:nvPr/>
          </p:nvCxnSpPr>
          <p:spPr>
            <a:xfrm>
              <a:off x="8097263" y="5948361"/>
              <a:ext cx="4318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0" name="Google Shape;670;p31"/>
          <p:cNvGrpSpPr/>
          <p:nvPr/>
        </p:nvGrpSpPr>
        <p:grpSpPr>
          <a:xfrm>
            <a:off x="387644" y="229590"/>
            <a:ext cx="11430108" cy="4931690"/>
            <a:chOff x="387644" y="292626"/>
            <a:chExt cx="11430108" cy="4868654"/>
          </a:xfrm>
        </p:grpSpPr>
        <p:grpSp>
          <p:nvGrpSpPr>
            <p:cNvPr id="671" name="Google Shape;671;p31"/>
            <p:cNvGrpSpPr/>
            <p:nvPr/>
          </p:nvGrpSpPr>
          <p:grpSpPr>
            <a:xfrm>
              <a:off x="387644" y="292626"/>
              <a:ext cx="11430108" cy="4868654"/>
              <a:chOff x="387644" y="292626"/>
              <a:chExt cx="11430108" cy="4868654"/>
            </a:xfrm>
          </p:grpSpPr>
          <p:sp>
            <p:nvSpPr>
              <p:cNvPr id="672" name="Google Shape;672;p31"/>
              <p:cNvSpPr/>
              <p:nvPr/>
            </p:nvSpPr>
            <p:spPr>
              <a:xfrm>
                <a:off x="387644" y="292626"/>
                <a:ext cx="11430108" cy="4868654"/>
              </a:xfrm>
              <a:prstGeom prst="rect">
                <a:avLst/>
              </a:prstGeom>
              <a:solidFill>
                <a:srgbClr val="754F2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726440" y="629513"/>
                <a:ext cx="10739120" cy="4189188"/>
              </a:xfrm>
              <a:prstGeom prst="rect">
                <a:avLst/>
              </a:prstGeom>
              <a:solidFill>
                <a:srgbClr val="ECE289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4056543" y="629513"/>
                <a:ext cx="288852" cy="4189188"/>
              </a:xfrm>
              <a:prstGeom prst="rect">
                <a:avLst/>
              </a:prstGeom>
              <a:solidFill>
                <a:srgbClr val="754F2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808411" y="638988"/>
                <a:ext cx="288852" cy="4179713"/>
              </a:xfrm>
              <a:prstGeom prst="rect">
                <a:avLst/>
              </a:prstGeom>
              <a:solidFill>
                <a:srgbClr val="754F2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 rot="5400000">
                <a:off x="6017250" y="-3411686"/>
                <a:ext cx="157500" cy="10739120"/>
              </a:xfrm>
              <a:prstGeom prst="rect">
                <a:avLst/>
              </a:prstGeom>
              <a:solidFill>
                <a:srgbClr val="754F2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677" name="Google Shape;677;p31"/>
            <p:cNvGrpSpPr/>
            <p:nvPr/>
          </p:nvGrpSpPr>
          <p:grpSpPr>
            <a:xfrm>
              <a:off x="726439" y="851536"/>
              <a:ext cx="3330103" cy="1027588"/>
              <a:chOff x="726440" y="851537"/>
              <a:chExt cx="3155886" cy="1019800"/>
            </a:xfrm>
          </p:grpSpPr>
          <p:sp>
            <p:nvSpPr>
              <p:cNvPr id="678" name="Google Shape;678;p31"/>
              <p:cNvSpPr/>
              <p:nvPr/>
            </p:nvSpPr>
            <p:spPr>
              <a:xfrm>
                <a:off x="726440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8BAD65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1015292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DE724C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1296894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EFC8DB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1585746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C0EEE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1867348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DE724C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2156200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C0EEE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2437802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8BAD65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2726654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EDD36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3023020" y="857732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DE724C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3311872" y="857732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EDD36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3593474" y="857732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EFC8DB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689" name="Google Shape;689;p31"/>
            <p:cNvGrpSpPr/>
            <p:nvPr/>
          </p:nvGrpSpPr>
          <p:grpSpPr>
            <a:xfrm>
              <a:off x="4369087" y="856061"/>
              <a:ext cx="3439323" cy="1016821"/>
              <a:chOff x="726440" y="851537"/>
              <a:chExt cx="3155886" cy="1019800"/>
            </a:xfrm>
          </p:grpSpPr>
          <p:sp>
            <p:nvSpPr>
              <p:cNvPr id="690" name="Google Shape;690;p31"/>
              <p:cNvSpPr/>
              <p:nvPr/>
            </p:nvSpPr>
            <p:spPr>
              <a:xfrm>
                <a:off x="726440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DE516E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1015292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F8E0A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1296894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C9CB85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1585746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DE516E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1867348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F7E35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2156200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F4973A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2437802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C9CB85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2726654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F4973A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3023020" y="857732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F7E35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3311872" y="857732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DE516E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3593474" y="857732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F8E0A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701" name="Google Shape;701;p31"/>
            <p:cNvGrpSpPr/>
            <p:nvPr/>
          </p:nvGrpSpPr>
          <p:grpSpPr>
            <a:xfrm>
              <a:off x="8107878" y="846850"/>
              <a:ext cx="3330103" cy="1027588"/>
              <a:chOff x="726440" y="851537"/>
              <a:chExt cx="3155886" cy="1019800"/>
            </a:xfrm>
          </p:grpSpPr>
          <p:sp>
            <p:nvSpPr>
              <p:cNvPr id="702" name="Google Shape;702;p31"/>
              <p:cNvSpPr/>
              <p:nvPr/>
            </p:nvSpPr>
            <p:spPr>
              <a:xfrm>
                <a:off x="726440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8CC3E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1015292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EAB844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1296894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EEA7C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585746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EAB844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1867348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4A7E44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2156200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8CC3E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2437802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C8683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2726654" y="851537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EAB844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3023020" y="857732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C8683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3311872" y="857732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EEA7C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3593474" y="857732"/>
                <a:ext cx="288852" cy="1013605"/>
              </a:xfrm>
              <a:prstGeom prst="roundRect">
                <a:avLst>
                  <a:gd name="adj" fmla="val 16667"/>
                </a:avLst>
              </a:prstGeom>
              <a:solidFill>
                <a:srgbClr val="8CC3E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sp>
        <p:nvSpPr>
          <p:cNvPr id="713" name="Google Shape;713;p31"/>
          <p:cNvSpPr txBox="1">
            <a:spLocks noGrp="1"/>
          </p:cNvSpPr>
          <p:nvPr>
            <p:ph type="body" idx="1"/>
          </p:nvPr>
        </p:nvSpPr>
        <p:spPr>
          <a:xfrm>
            <a:off x="1440901" y="2649283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4" name="Google Shape;714;p31"/>
          <p:cNvSpPr txBox="1">
            <a:spLocks noGrp="1"/>
          </p:cNvSpPr>
          <p:nvPr>
            <p:ph type="body" idx="2"/>
          </p:nvPr>
        </p:nvSpPr>
        <p:spPr>
          <a:xfrm>
            <a:off x="860252" y="3290273"/>
            <a:ext cx="3060843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p31"/>
          <p:cNvSpPr txBox="1">
            <a:spLocks noGrp="1"/>
          </p:cNvSpPr>
          <p:nvPr>
            <p:ph type="body" idx="3"/>
          </p:nvPr>
        </p:nvSpPr>
        <p:spPr>
          <a:xfrm>
            <a:off x="5122805" y="2649283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6" name="Google Shape;716;p31"/>
          <p:cNvSpPr txBox="1">
            <a:spLocks noGrp="1"/>
          </p:cNvSpPr>
          <p:nvPr>
            <p:ph type="body" idx="4"/>
          </p:nvPr>
        </p:nvSpPr>
        <p:spPr>
          <a:xfrm>
            <a:off x="4542156" y="3290273"/>
            <a:ext cx="3060843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31"/>
          <p:cNvSpPr txBox="1">
            <a:spLocks noGrp="1"/>
          </p:cNvSpPr>
          <p:nvPr>
            <p:ph type="body" idx="5"/>
          </p:nvPr>
        </p:nvSpPr>
        <p:spPr>
          <a:xfrm>
            <a:off x="8845420" y="2648347"/>
            <a:ext cx="1821521" cy="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2800"/>
              <a:buNone/>
              <a:defRPr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8" name="Google Shape;718;p31"/>
          <p:cNvSpPr txBox="1">
            <a:spLocks noGrp="1"/>
          </p:cNvSpPr>
          <p:nvPr>
            <p:ph type="body" idx="6"/>
          </p:nvPr>
        </p:nvSpPr>
        <p:spPr>
          <a:xfrm>
            <a:off x="8264771" y="3289337"/>
            <a:ext cx="3060843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1600"/>
              <a:buNone/>
              <a:defRPr sz="1600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รูปภาพพร้อมคำอธิบายภาพ">
  <p:cSld name="รูปภาพพร้อมคำอธิบายภาพ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23" name="Google Shape;723;p32"/>
          <p:cNvGrpSpPr/>
          <p:nvPr/>
        </p:nvGrpSpPr>
        <p:grpSpPr>
          <a:xfrm rot="10800000" flipH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724" name="Google Shape;724;p32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5" name="Google Shape;725;p32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6" name="Google Shape;726;p32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7" name="Google Shape;727;p32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8" name="Google Shape;728;p32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9" name="Google Shape;729;p32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0" name="Google Shape;730;p32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1" name="Google Shape;731;p32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32" name="Google Shape;732;p32"/>
          <p:cNvGrpSpPr/>
          <p:nvPr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733" name="Google Shape;733;p32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32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32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32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32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32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32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32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41" name="Google Shape;741;p32"/>
          <p:cNvGrpSpPr/>
          <p:nvPr/>
        </p:nvGrpSpPr>
        <p:grpSpPr>
          <a:xfrm>
            <a:off x="1087208" y="4438292"/>
            <a:ext cx="4859113" cy="999300"/>
            <a:chOff x="3643381" y="3986617"/>
            <a:chExt cx="4859113" cy="999300"/>
          </a:xfrm>
        </p:grpSpPr>
        <p:grpSp>
          <p:nvGrpSpPr>
            <p:cNvPr id="742" name="Google Shape;742;p32"/>
            <p:cNvGrpSpPr/>
            <p:nvPr/>
          </p:nvGrpSpPr>
          <p:grpSpPr>
            <a:xfrm>
              <a:off x="3643381" y="3986617"/>
              <a:ext cx="4859113" cy="999300"/>
              <a:chOff x="3692324" y="2391920"/>
              <a:chExt cx="4859113" cy="999300"/>
            </a:xfrm>
          </p:grpSpPr>
          <p:sp>
            <p:nvSpPr>
              <p:cNvPr id="743" name="Google Shape;743;p32"/>
              <p:cNvSpPr/>
              <p:nvPr/>
            </p:nvSpPr>
            <p:spPr>
              <a:xfrm>
                <a:off x="3692324" y="2391920"/>
                <a:ext cx="4859113" cy="999160"/>
              </a:xfrm>
              <a:prstGeom prst="rect">
                <a:avLst/>
              </a:prstGeom>
              <a:solidFill>
                <a:srgbClr val="843820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44" name="Google Shape;744;p32"/>
              <p:cNvCxnSpPr>
                <a:stCxn id="743" idx="0"/>
                <a:endCxn id="743" idx="2"/>
              </p:cNvCxnSpPr>
              <p:nvPr/>
            </p:nvCxnSpPr>
            <p:spPr>
              <a:xfrm>
                <a:off x="6121881" y="2391920"/>
                <a:ext cx="0" cy="99930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45" name="Google Shape;745;p32"/>
              <p:cNvSpPr/>
              <p:nvPr/>
            </p:nvSpPr>
            <p:spPr>
              <a:xfrm>
                <a:off x="5776894" y="2505456"/>
                <a:ext cx="141783" cy="114333"/>
              </a:xfrm>
              <a:prstGeom prst="flowChartConnector">
                <a:avLst/>
              </a:prstGeom>
              <a:solidFill>
                <a:srgbClr val="5E2700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6291155" y="2505456"/>
                <a:ext cx="141783" cy="114333"/>
              </a:xfrm>
              <a:prstGeom prst="flowChartConnector">
                <a:avLst/>
              </a:prstGeom>
              <a:solidFill>
                <a:srgbClr val="5E2700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747" name="Google Shape;747;p32"/>
            <p:cNvGrpSpPr/>
            <p:nvPr/>
          </p:nvGrpSpPr>
          <p:grpSpPr>
            <a:xfrm rot="-5400000">
              <a:off x="4424287" y="3596218"/>
              <a:ext cx="888847" cy="1818900"/>
              <a:chOff x="984889" y="1857117"/>
              <a:chExt cx="2237393" cy="4516892"/>
            </a:xfrm>
          </p:grpSpPr>
          <p:sp>
            <p:nvSpPr>
              <p:cNvPr id="748" name="Google Shape;748;p32"/>
              <p:cNvSpPr/>
              <p:nvPr/>
            </p:nvSpPr>
            <p:spPr>
              <a:xfrm rot="1294749">
                <a:off x="1022458" y="2703476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 rot="-409018">
                <a:off x="1020798" y="2589947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 rot="502562">
                <a:off x="1163003" y="2541295"/>
                <a:ext cx="107745" cy="14746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 rot="2540723">
                <a:off x="1296987" y="2616498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 rot="2968536">
                <a:off x="1353703" y="2737225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 rot="-1846026">
                <a:off x="2041599" y="2016078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 rot="-3549793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 rot="-2638213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 rot="-600052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 rot="-172239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8" name="Google Shape;758;p32"/>
              <p:cNvSpPr/>
              <p:nvPr/>
            </p:nvSpPr>
            <p:spPr>
              <a:xfrm rot="1294749">
                <a:off x="2677948" y="2349600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9" name="Google Shape;759;p32"/>
              <p:cNvSpPr/>
              <p:nvPr/>
            </p:nvSpPr>
            <p:spPr>
              <a:xfrm rot="-409018">
                <a:off x="2676288" y="2236071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0" name="Google Shape;760;p32"/>
              <p:cNvSpPr/>
              <p:nvPr/>
            </p:nvSpPr>
            <p:spPr>
              <a:xfrm rot="502562">
                <a:off x="2818493" y="2187419"/>
                <a:ext cx="107745" cy="14746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1" name="Google Shape;761;p32"/>
              <p:cNvSpPr/>
              <p:nvPr/>
            </p:nvSpPr>
            <p:spPr>
              <a:xfrm rot="2540723">
                <a:off x="2952477" y="2262622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2" name="Google Shape;762;p32"/>
              <p:cNvSpPr/>
              <p:nvPr/>
            </p:nvSpPr>
            <p:spPr>
              <a:xfrm rot="2968536">
                <a:off x="3009193" y="2383349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3" name="Google Shape;763;p32"/>
              <p:cNvSpPr/>
              <p:nvPr/>
            </p:nvSpPr>
            <p:spPr>
              <a:xfrm rot="-2329425">
                <a:off x="2121714" y="3291180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4" name="Google Shape;764;p32"/>
              <p:cNvSpPr/>
              <p:nvPr/>
            </p:nvSpPr>
            <p:spPr>
              <a:xfrm rot="-4033192">
                <a:off x="2022629" y="33729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5" name="Google Shape;765;p32"/>
              <p:cNvSpPr/>
              <p:nvPr/>
            </p:nvSpPr>
            <p:spPr>
              <a:xfrm rot="-3121612">
                <a:off x="2055392" y="321889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6" name="Google Shape;766;p32"/>
              <p:cNvSpPr/>
              <p:nvPr/>
            </p:nvSpPr>
            <p:spPr>
              <a:xfrm rot="-1083451">
                <a:off x="2182126" y="314591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7" name="Google Shape;767;p32"/>
              <p:cNvSpPr/>
              <p:nvPr/>
            </p:nvSpPr>
            <p:spPr>
              <a:xfrm rot="-655638">
                <a:off x="2315112" y="315622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8" name="Google Shape;768;p32"/>
              <p:cNvSpPr/>
              <p:nvPr/>
            </p:nvSpPr>
            <p:spPr>
              <a:xfrm rot="1294749">
                <a:off x="2756760" y="3662638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9" name="Google Shape;769;p32"/>
              <p:cNvSpPr/>
              <p:nvPr/>
            </p:nvSpPr>
            <p:spPr>
              <a:xfrm rot="-409018">
                <a:off x="2755100" y="3549108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0" name="Google Shape;770;p32"/>
              <p:cNvSpPr/>
              <p:nvPr/>
            </p:nvSpPr>
            <p:spPr>
              <a:xfrm rot="502562">
                <a:off x="2897305" y="3500457"/>
                <a:ext cx="107745" cy="14746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1" name="Google Shape;771;p32"/>
              <p:cNvSpPr/>
              <p:nvPr/>
            </p:nvSpPr>
            <p:spPr>
              <a:xfrm rot="2540723">
                <a:off x="3031290" y="3575660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2" name="Google Shape;772;p32"/>
              <p:cNvSpPr/>
              <p:nvPr/>
            </p:nvSpPr>
            <p:spPr>
              <a:xfrm rot="2968536">
                <a:off x="3088005" y="3696387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3" name="Google Shape;773;p32"/>
              <p:cNvSpPr/>
              <p:nvPr/>
            </p:nvSpPr>
            <p:spPr>
              <a:xfrm rot="-2079869">
                <a:off x="2124124" y="4669112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4" name="Google Shape;774;p32"/>
              <p:cNvSpPr/>
              <p:nvPr/>
            </p:nvSpPr>
            <p:spPr>
              <a:xfrm rot="-3783636">
                <a:off x="2024597" y="473514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5" name="Google Shape;775;p32"/>
              <p:cNvSpPr/>
              <p:nvPr/>
            </p:nvSpPr>
            <p:spPr>
              <a:xfrm rot="-2872056">
                <a:off x="2067907" y="458407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6" name="Google Shape;776;p32"/>
              <p:cNvSpPr/>
              <p:nvPr/>
            </p:nvSpPr>
            <p:spPr>
              <a:xfrm rot="-833895">
                <a:off x="2200140" y="452027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7" name="Google Shape;777;p32"/>
              <p:cNvSpPr/>
              <p:nvPr/>
            </p:nvSpPr>
            <p:spPr>
              <a:xfrm rot="-406082">
                <a:off x="2332028" y="45402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8" name="Google Shape;778;p32"/>
              <p:cNvSpPr/>
              <p:nvPr/>
            </p:nvSpPr>
            <p:spPr>
              <a:xfrm rot="-2682593">
                <a:off x="2216293" y="6026094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9" name="Google Shape;779;p32"/>
              <p:cNvSpPr/>
              <p:nvPr/>
            </p:nvSpPr>
            <p:spPr>
              <a:xfrm rot="-4386360">
                <a:off x="2119780" y="612999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80" name="Google Shape;780;p32"/>
              <p:cNvSpPr/>
              <p:nvPr/>
            </p:nvSpPr>
            <p:spPr>
              <a:xfrm rot="-3474780">
                <a:off x="2137308" y="5973031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81" name="Google Shape;781;p32"/>
              <p:cNvSpPr/>
              <p:nvPr/>
            </p:nvSpPr>
            <p:spPr>
              <a:xfrm rot="-1436619">
                <a:off x="2255153" y="588779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82" name="Google Shape;782;p32"/>
              <p:cNvSpPr/>
              <p:nvPr/>
            </p:nvSpPr>
            <p:spPr>
              <a:xfrm rot="-1008806">
                <a:off x="2388495" y="5884418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83" name="Google Shape;783;p32"/>
              <p:cNvSpPr/>
              <p:nvPr/>
            </p:nvSpPr>
            <p:spPr>
              <a:xfrm rot="1294749">
                <a:off x="2480060" y="5177626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84" name="Google Shape;784;p32"/>
              <p:cNvSpPr/>
              <p:nvPr/>
            </p:nvSpPr>
            <p:spPr>
              <a:xfrm rot="-409018">
                <a:off x="2478400" y="5064096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85" name="Google Shape;785;p32"/>
              <p:cNvSpPr/>
              <p:nvPr/>
            </p:nvSpPr>
            <p:spPr>
              <a:xfrm rot="502562">
                <a:off x="2620605" y="5015445"/>
                <a:ext cx="107745" cy="14746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86" name="Google Shape;786;p32"/>
              <p:cNvSpPr/>
              <p:nvPr/>
            </p:nvSpPr>
            <p:spPr>
              <a:xfrm rot="2540723">
                <a:off x="2754590" y="5090648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 rot="2968536">
                <a:off x="2811305" y="5211375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788" name="Google Shape;788;p32"/>
            <p:cNvGrpSpPr/>
            <p:nvPr/>
          </p:nvGrpSpPr>
          <p:grpSpPr>
            <a:xfrm rot="5400000" flipH="1">
              <a:off x="6924827" y="3568313"/>
              <a:ext cx="888847" cy="1818900"/>
              <a:chOff x="984889" y="1857117"/>
              <a:chExt cx="2237393" cy="4516892"/>
            </a:xfrm>
          </p:grpSpPr>
          <p:sp>
            <p:nvSpPr>
              <p:cNvPr id="789" name="Google Shape;789;p32"/>
              <p:cNvSpPr/>
              <p:nvPr/>
            </p:nvSpPr>
            <p:spPr>
              <a:xfrm rot="1294749">
                <a:off x="1022458" y="2703476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 rot="-409018">
                <a:off x="1020798" y="2589947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 rot="502562">
                <a:off x="1163003" y="2541295"/>
                <a:ext cx="107745" cy="14746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 rot="2540723">
                <a:off x="1296987" y="2616498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93" name="Google Shape;793;p32"/>
              <p:cNvSpPr/>
              <p:nvPr/>
            </p:nvSpPr>
            <p:spPr>
              <a:xfrm rot="2968536">
                <a:off x="1353703" y="2737225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94" name="Google Shape;794;p32"/>
              <p:cNvSpPr/>
              <p:nvPr/>
            </p:nvSpPr>
            <p:spPr>
              <a:xfrm rot="-1846026">
                <a:off x="2041599" y="2016078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95" name="Google Shape;795;p32"/>
              <p:cNvSpPr/>
              <p:nvPr/>
            </p:nvSpPr>
            <p:spPr>
              <a:xfrm rot="-3549793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 rot="-2638213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 rot="-600052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 rot="-172239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 rot="1294749">
                <a:off x="2677948" y="2349600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 rot="-409018">
                <a:off x="2676288" y="2236071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 rot="502562">
                <a:off x="2818493" y="2187419"/>
                <a:ext cx="107745" cy="14746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 rot="2540723">
                <a:off x="2952477" y="2262622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03" name="Google Shape;803;p32"/>
              <p:cNvSpPr/>
              <p:nvPr/>
            </p:nvSpPr>
            <p:spPr>
              <a:xfrm rot="2968536">
                <a:off x="3009193" y="2383349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04" name="Google Shape;804;p32"/>
              <p:cNvSpPr/>
              <p:nvPr/>
            </p:nvSpPr>
            <p:spPr>
              <a:xfrm rot="-2329425">
                <a:off x="2121714" y="3291180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05" name="Google Shape;805;p32"/>
              <p:cNvSpPr/>
              <p:nvPr/>
            </p:nvSpPr>
            <p:spPr>
              <a:xfrm rot="-4033192">
                <a:off x="2022629" y="33729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 rot="-3121612">
                <a:off x="2055392" y="321889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 rot="-1083451">
                <a:off x="2182126" y="314591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 rot="-655638">
                <a:off x="2315112" y="315622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 rot="1294749">
                <a:off x="2756760" y="3662638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 rot="-409018">
                <a:off x="2755100" y="3549108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 rot="502562">
                <a:off x="2897305" y="3500457"/>
                <a:ext cx="107745" cy="14746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2" name="Google Shape;812;p32"/>
              <p:cNvSpPr/>
              <p:nvPr/>
            </p:nvSpPr>
            <p:spPr>
              <a:xfrm rot="2540723">
                <a:off x="3031290" y="3575660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3" name="Google Shape;813;p32"/>
              <p:cNvSpPr/>
              <p:nvPr/>
            </p:nvSpPr>
            <p:spPr>
              <a:xfrm rot="2968536">
                <a:off x="3088005" y="3696387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4" name="Google Shape;814;p32"/>
              <p:cNvSpPr/>
              <p:nvPr/>
            </p:nvSpPr>
            <p:spPr>
              <a:xfrm rot="-2079869">
                <a:off x="2124124" y="4669112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5" name="Google Shape;815;p32"/>
              <p:cNvSpPr/>
              <p:nvPr/>
            </p:nvSpPr>
            <p:spPr>
              <a:xfrm rot="-3783636">
                <a:off x="2024597" y="473514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6" name="Google Shape;816;p32"/>
              <p:cNvSpPr/>
              <p:nvPr/>
            </p:nvSpPr>
            <p:spPr>
              <a:xfrm rot="-2872056">
                <a:off x="2067907" y="458407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7" name="Google Shape;817;p32"/>
              <p:cNvSpPr/>
              <p:nvPr/>
            </p:nvSpPr>
            <p:spPr>
              <a:xfrm rot="-833895">
                <a:off x="2200140" y="452027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8" name="Google Shape;818;p32"/>
              <p:cNvSpPr/>
              <p:nvPr/>
            </p:nvSpPr>
            <p:spPr>
              <a:xfrm rot="-406082">
                <a:off x="2332028" y="45402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9" name="Google Shape;819;p32"/>
              <p:cNvSpPr/>
              <p:nvPr/>
            </p:nvSpPr>
            <p:spPr>
              <a:xfrm rot="-2682593">
                <a:off x="2216293" y="6026094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0" name="Google Shape;820;p32"/>
              <p:cNvSpPr/>
              <p:nvPr/>
            </p:nvSpPr>
            <p:spPr>
              <a:xfrm rot="-4386360">
                <a:off x="2119780" y="612999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1" name="Google Shape;821;p32"/>
              <p:cNvSpPr/>
              <p:nvPr/>
            </p:nvSpPr>
            <p:spPr>
              <a:xfrm rot="-3474780">
                <a:off x="2137308" y="5973031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2" name="Google Shape;822;p32"/>
              <p:cNvSpPr/>
              <p:nvPr/>
            </p:nvSpPr>
            <p:spPr>
              <a:xfrm rot="-1436619">
                <a:off x="2255153" y="588779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3" name="Google Shape;823;p32"/>
              <p:cNvSpPr/>
              <p:nvPr/>
            </p:nvSpPr>
            <p:spPr>
              <a:xfrm rot="-1008806">
                <a:off x="2388495" y="5884418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4" name="Google Shape;824;p32"/>
              <p:cNvSpPr/>
              <p:nvPr/>
            </p:nvSpPr>
            <p:spPr>
              <a:xfrm rot="1294749">
                <a:off x="2480060" y="5177626"/>
                <a:ext cx="336409" cy="268409"/>
              </a:xfrm>
              <a:custGeom>
                <a:avLst/>
                <a:gdLst/>
                <a:ahLst/>
                <a:cxnLst/>
                <a:rect l="l" t="t" r="r" b="b"/>
                <a:pathLst>
                  <a:path w="1914363" h="1473327" extrusionOk="0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5" name="Google Shape;825;p32"/>
              <p:cNvSpPr/>
              <p:nvPr/>
            </p:nvSpPr>
            <p:spPr>
              <a:xfrm rot="-409018">
                <a:off x="2478400" y="5064096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6" name="Google Shape;826;p32"/>
              <p:cNvSpPr/>
              <p:nvPr/>
            </p:nvSpPr>
            <p:spPr>
              <a:xfrm rot="502562">
                <a:off x="2620605" y="5015445"/>
                <a:ext cx="107745" cy="14746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7" name="Google Shape;827;p32"/>
              <p:cNvSpPr/>
              <p:nvPr/>
            </p:nvSpPr>
            <p:spPr>
              <a:xfrm rot="2540723">
                <a:off x="2754590" y="5090648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8" name="Google Shape;828;p32"/>
              <p:cNvSpPr/>
              <p:nvPr/>
            </p:nvSpPr>
            <p:spPr>
              <a:xfrm rot="2968536">
                <a:off x="2811305" y="5211375"/>
                <a:ext cx="101605" cy="13277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829" name="Google Shape;829;p32"/>
          <p:cNvGrpSpPr/>
          <p:nvPr/>
        </p:nvGrpSpPr>
        <p:grpSpPr>
          <a:xfrm>
            <a:off x="0" y="5443968"/>
            <a:ext cx="12192000" cy="1414030"/>
            <a:chOff x="0" y="5038725"/>
            <a:chExt cx="12192000" cy="1819273"/>
          </a:xfrm>
        </p:grpSpPr>
        <p:sp>
          <p:nvSpPr>
            <p:cNvPr id="830" name="Google Shape;830;p32"/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cxnSp>
          <p:nvCxnSpPr>
            <p:cNvPr id="831" name="Google Shape;831;p32"/>
            <p:cNvCxnSpPr/>
            <p:nvPr/>
          </p:nvCxnSpPr>
          <p:spPr>
            <a:xfrm>
              <a:off x="0" y="5516880"/>
              <a:ext cx="555474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2" name="Google Shape;832;p32"/>
            <p:cNvCxnSpPr/>
            <p:nvPr/>
          </p:nvCxnSpPr>
          <p:spPr>
            <a:xfrm>
              <a:off x="6395321" y="5516880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3" name="Google Shape;833;p32"/>
            <p:cNvCxnSpPr/>
            <p:nvPr/>
          </p:nvCxnSpPr>
          <p:spPr>
            <a:xfrm>
              <a:off x="5481656" y="5948361"/>
              <a:ext cx="1168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4" name="Google Shape;834;p32"/>
            <p:cNvCxnSpPr/>
            <p:nvPr/>
          </p:nvCxnSpPr>
          <p:spPr>
            <a:xfrm rot="10800000" flipH="1">
              <a:off x="387644" y="6068639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5" name="Google Shape;835;p32"/>
            <p:cNvCxnSpPr/>
            <p:nvPr/>
          </p:nvCxnSpPr>
          <p:spPr>
            <a:xfrm rot="10800000" flipH="1">
              <a:off x="8114463" y="6459152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6" name="Google Shape;836;p32"/>
            <p:cNvCxnSpPr/>
            <p:nvPr/>
          </p:nvCxnSpPr>
          <p:spPr>
            <a:xfrm rot="10800000" flipH="1">
              <a:off x="9244249" y="5570878"/>
              <a:ext cx="2947751" cy="1016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7" name="Google Shape;837;p32"/>
            <p:cNvCxnSpPr/>
            <p:nvPr/>
          </p:nvCxnSpPr>
          <p:spPr>
            <a:xfrm>
              <a:off x="3775148" y="6459152"/>
              <a:ext cx="114049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8" name="Google Shape;838;p32"/>
            <p:cNvCxnSpPr/>
            <p:nvPr/>
          </p:nvCxnSpPr>
          <p:spPr>
            <a:xfrm>
              <a:off x="8097263" y="5948361"/>
              <a:ext cx="4318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39" name="Google Shape;839;p32"/>
          <p:cNvGrpSpPr/>
          <p:nvPr/>
        </p:nvGrpSpPr>
        <p:grpSpPr>
          <a:xfrm>
            <a:off x="1005118" y="838405"/>
            <a:ext cx="4990455" cy="3557386"/>
            <a:chOff x="3561291" y="386730"/>
            <a:chExt cx="4990455" cy="3557386"/>
          </a:xfrm>
        </p:grpSpPr>
        <p:sp>
          <p:nvSpPr>
            <p:cNvPr id="840" name="Google Shape;840;p32"/>
            <p:cNvSpPr/>
            <p:nvPr/>
          </p:nvSpPr>
          <p:spPr>
            <a:xfrm>
              <a:off x="3561291" y="386730"/>
              <a:ext cx="4990455" cy="3557386"/>
            </a:xfrm>
            <a:custGeom>
              <a:avLst/>
              <a:gdLst/>
              <a:ahLst/>
              <a:cxnLst/>
              <a:rect l="l" t="t" r="r" b="b"/>
              <a:pathLst>
                <a:path w="4341080" h="2977480" extrusionOk="0">
                  <a:moveTo>
                    <a:pt x="250634" y="2678975"/>
                  </a:moveTo>
                  <a:cubicBezTo>
                    <a:pt x="114387" y="2309705"/>
                    <a:pt x="-10478" y="1175295"/>
                    <a:pt x="698" y="758735"/>
                  </a:cubicBezTo>
                  <a:cubicBezTo>
                    <a:pt x="11874" y="342175"/>
                    <a:pt x="57594" y="300519"/>
                    <a:pt x="317690" y="179615"/>
                  </a:cubicBezTo>
                  <a:cubicBezTo>
                    <a:pt x="577786" y="58711"/>
                    <a:pt x="1160970" y="62775"/>
                    <a:pt x="1561274" y="33311"/>
                  </a:cubicBezTo>
                  <a:cubicBezTo>
                    <a:pt x="1961578" y="3847"/>
                    <a:pt x="2353754" y="-5297"/>
                    <a:pt x="2719514" y="2831"/>
                  </a:cubicBezTo>
                  <a:cubicBezTo>
                    <a:pt x="3085274" y="10959"/>
                    <a:pt x="3527234" y="60743"/>
                    <a:pt x="3755834" y="82079"/>
                  </a:cubicBezTo>
                  <a:cubicBezTo>
                    <a:pt x="3984434" y="103415"/>
                    <a:pt x="4001706" y="102399"/>
                    <a:pt x="4091114" y="130847"/>
                  </a:cubicBezTo>
                  <a:cubicBezTo>
                    <a:pt x="4180522" y="159295"/>
                    <a:pt x="4250626" y="179615"/>
                    <a:pt x="4292282" y="252767"/>
                  </a:cubicBezTo>
                  <a:cubicBezTo>
                    <a:pt x="4333938" y="325919"/>
                    <a:pt x="4340034" y="369607"/>
                    <a:pt x="4341050" y="569759"/>
                  </a:cubicBezTo>
                  <a:cubicBezTo>
                    <a:pt x="4342066" y="769911"/>
                    <a:pt x="4317682" y="1122463"/>
                    <a:pt x="4298378" y="1453679"/>
                  </a:cubicBezTo>
                  <a:cubicBezTo>
                    <a:pt x="4279074" y="1784895"/>
                    <a:pt x="4255134" y="2314636"/>
                    <a:pt x="4225226" y="2557055"/>
                  </a:cubicBezTo>
                  <a:cubicBezTo>
                    <a:pt x="4195318" y="2799474"/>
                    <a:pt x="4201494" y="2838565"/>
                    <a:pt x="4118932" y="2908191"/>
                  </a:cubicBezTo>
                  <a:cubicBezTo>
                    <a:pt x="4036370" y="2977817"/>
                    <a:pt x="3729853" y="2974812"/>
                    <a:pt x="3729853" y="2974812"/>
                  </a:cubicBezTo>
                  <a:lnTo>
                    <a:pt x="1298003" y="2961661"/>
                  </a:lnTo>
                  <a:cubicBezTo>
                    <a:pt x="819086" y="2973535"/>
                    <a:pt x="982024" y="2982477"/>
                    <a:pt x="818181" y="2974355"/>
                  </a:cubicBezTo>
                  <a:cubicBezTo>
                    <a:pt x="617106" y="2965508"/>
                    <a:pt x="386881" y="3048245"/>
                    <a:pt x="250634" y="2678975"/>
                  </a:cubicBezTo>
                  <a:close/>
                </a:path>
              </a:pathLst>
            </a:custGeom>
            <a:solidFill>
              <a:srgbClr val="672E0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3873722" y="858530"/>
              <a:ext cx="4267025" cy="2694571"/>
            </a:xfrm>
            <a:custGeom>
              <a:avLst/>
              <a:gdLst/>
              <a:ahLst/>
              <a:cxnLst/>
              <a:rect l="l" t="t" r="r" b="b"/>
              <a:pathLst>
                <a:path w="2727015" h="2149068" extrusionOk="0">
                  <a:moveTo>
                    <a:pt x="376211" y="56328"/>
                  </a:moveTo>
                  <a:cubicBezTo>
                    <a:pt x="-10885" y="145736"/>
                    <a:pt x="46011" y="360112"/>
                    <a:pt x="16547" y="598872"/>
                  </a:cubicBezTo>
                  <a:cubicBezTo>
                    <a:pt x="-12917" y="837632"/>
                    <a:pt x="3339" y="984952"/>
                    <a:pt x="16547" y="1196280"/>
                  </a:cubicBezTo>
                  <a:cubicBezTo>
                    <a:pt x="29755" y="1407608"/>
                    <a:pt x="44995" y="1715456"/>
                    <a:pt x="95795" y="1866840"/>
                  </a:cubicBezTo>
                  <a:cubicBezTo>
                    <a:pt x="146595" y="2018224"/>
                    <a:pt x="220763" y="2057848"/>
                    <a:pt x="321347" y="2104584"/>
                  </a:cubicBezTo>
                  <a:cubicBezTo>
                    <a:pt x="421931" y="2151320"/>
                    <a:pt x="699299" y="2147256"/>
                    <a:pt x="699299" y="2147256"/>
                  </a:cubicBezTo>
                  <a:cubicBezTo>
                    <a:pt x="1010195" y="2147256"/>
                    <a:pt x="1862619" y="2162496"/>
                    <a:pt x="2186723" y="2104584"/>
                  </a:cubicBezTo>
                  <a:cubicBezTo>
                    <a:pt x="2510827" y="2046672"/>
                    <a:pt x="2556547" y="2074104"/>
                    <a:pt x="2643923" y="1799784"/>
                  </a:cubicBezTo>
                  <a:cubicBezTo>
                    <a:pt x="2731299" y="1525464"/>
                    <a:pt x="2742475" y="746192"/>
                    <a:pt x="2710979" y="458664"/>
                  </a:cubicBezTo>
                  <a:cubicBezTo>
                    <a:pt x="2679483" y="171136"/>
                    <a:pt x="2728251" y="129480"/>
                    <a:pt x="2339123" y="62424"/>
                  </a:cubicBezTo>
                  <a:cubicBezTo>
                    <a:pt x="1949995" y="-4632"/>
                    <a:pt x="763307" y="-33080"/>
                    <a:pt x="376211" y="56328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7603778" y="3580432"/>
              <a:ext cx="289078" cy="197233"/>
            </a:xfrm>
            <a:prstGeom prst="ellipse">
              <a:avLst/>
            </a:prstGeom>
            <a:solidFill>
              <a:srgbClr val="CE792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7183665" y="3660156"/>
              <a:ext cx="186384" cy="130953"/>
            </a:xfrm>
            <a:prstGeom prst="ellipse">
              <a:avLst/>
            </a:prstGeom>
            <a:solidFill>
              <a:srgbClr val="6BCEBA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6856744" y="3666364"/>
              <a:ext cx="186384" cy="130953"/>
            </a:xfrm>
            <a:prstGeom prst="ellipse">
              <a:avLst/>
            </a:prstGeom>
            <a:solidFill>
              <a:srgbClr val="EA5480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6546633" y="3668050"/>
              <a:ext cx="186384" cy="130953"/>
            </a:xfrm>
            <a:prstGeom prst="ellipse">
              <a:avLst/>
            </a:prstGeom>
            <a:solidFill>
              <a:srgbClr val="FBEB38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846" name="Google Shape;846;p32"/>
          <p:cNvSpPr>
            <a:spLocks noGrp="1"/>
          </p:cNvSpPr>
          <p:nvPr>
            <p:ph type="pic" idx="2"/>
          </p:nvPr>
        </p:nvSpPr>
        <p:spPr>
          <a:xfrm>
            <a:off x="1344928" y="1276204"/>
            <a:ext cx="4242708" cy="2698234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ข้อความแนวตั้ง">
  <p:cSld name="ชื่อเรื่องและข้อความแนวตั้ง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51" name="Google Shape;851;p33"/>
          <p:cNvGrpSpPr/>
          <p:nvPr/>
        </p:nvGrpSpPr>
        <p:grpSpPr>
          <a:xfrm>
            <a:off x="3418091" y="3068201"/>
            <a:ext cx="1250465" cy="813416"/>
            <a:chOff x="28214" y="967908"/>
            <a:chExt cx="1250465" cy="813416"/>
          </a:xfrm>
        </p:grpSpPr>
        <p:cxnSp>
          <p:nvCxnSpPr>
            <p:cNvPr id="852" name="Google Shape;852;p33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3" name="Google Shape;853;p33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4" name="Google Shape;854;p33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5" name="Google Shape;855;p33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6" name="Google Shape;856;p33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7" name="Google Shape;857;p33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8" name="Google Shape;858;p33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59" name="Google Shape;859;p33"/>
          <p:cNvGrpSpPr/>
          <p:nvPr/>
        </p:nvGrpSpPr>
        <p:grpSpPr>
          <a:xfrm>
            <a:off x="-384517" y="5119944"/>
            <a:ext cx="1250465" cy="813416"/>
            <a:chOff x="28214" y="967908"/>
            <a:chExt cx="1250465" cy="813416"/>
          </a:xfrm>
        </p:grpSpPr>
        <p:cxnSp>
          <p:nvCxnSpPr>
            <p:cNvPr id="860" name="Google Shape;860;p33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1" name="Google Shape;861;p33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2" name="Google Shape;862;p33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3" name="Google Shape;863;p33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4" name="Google Shape;864;p33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5" name="Google Shape;865;p33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6" name="Google Shape;866;p33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67" name="Google Shape;867;p33"/>
          <p:cNvGrpSpPr/>
          <p:nvPr/>
        </p:nvGrpSpPr>
        <p:grpSpPr>
          <a:xfrm flipH="1">
            <a:off x="6666647" y="4857466"/>
            <a:ext cx="1250465" cy="813416"/>
            <a:chOff x="28214" y="967908"/>
            <a:chExt cx="1250465" cy="813416"/>
          </a:xfrm>
        </p:grpSpPr>
        <p:cxnSp>
          <p:nvCxnSpPr>
            <p:cNvPr id="868" name="Google Shape;868;p33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9" name="Google Shape;869;p33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0" name="Google Shape;870;p33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1" name="Google Shape;871;p33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2" name="Google Shape;872;p33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3" name="Google Shape;873;p33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4" name="Google Shape;874;p33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75" name="Google Shape;875;p33"/>
          <p:cNvGrpSpPr/>
          <p:nvPr/>
        </p:nvGrpSpPr>
        <p:grpSpPr>
          <a:xfrm>
            <a:off x="1612508" y="283734"/>
            <a:ext cx="1101156" cy="884384"/>
            <a:chOff x="1752751" y="749874"/>
            <a:chExt cx="1101156" cy="884384"/>
          </a:xfrm>
        </p:grpSpPr>
        <p:cxnSp>
          <p:nvCxnSpPr>
            <p:cNvPr id="876" name="Google Shape;876;p33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7" name="Google Shape;877;p33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8" name="Google Shape;878;p33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9" name="Google Shape;879;p33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0" name="Google Shape;880;p33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1" name="Google Shape;881;p33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2" name="Google Shape;882;p33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3" name="Google Shape;883;p33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84" name="Google Shape;884;p33"/>
          <p:cNvGrpSpPr/>
          <p:nvPr/>
        </p:nvGrpSpPr>
        <p:grpSpPr>
          <a:xfrm rot="10800000" flipH="1">
            <a:off x="11090844" y="5973616"/>
            <a:ext cx="1101156" cy="884384"/>
            <a:chOff x="1752751" y="749874"/>
            <a:chExt cx="1101156" cy="884384"/>
          </a:xfrm>
        </p:grpSpPr>
        <p:cxnSp>
          <p:nvCxnSpPr>
            <p:cNvPr id="885" name="Google Shape;885;p33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6" name="Google Shape;886;p33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7" name="Google Shape;887;p33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8" name="Google Shape;888;p33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9" name="Google Shape;889;p33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0" name="Google Shape;890;p33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1" name="Google Shape;891;p33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2" name="Google Shape;892;p33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93" name="Google Shape;893;p33"/>
          <p:cNvGrpSpPr/>
          <p:nvPr/>
        </p:nvGrpSpPr>
        <p:grpSpPr>
          <a:xfrm flipH="1">
            <a:off x="7120128" y="886410"/>
            <a:ext cx="1250465" cy="813416"/>
            <a:chOff x="28214" y="967908"/>
            <a:chExt cx="1250465" cy="813416"/>
          </a:xfrm>
        </p:grpSpPr>
        <p:cxnSp>
          <p:nvCxnSpPr>
            <p:cNvPr id="894" name="Google Shape;894;p33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5" name="Google Shape;895;p33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6" name="Google Shape;896;p33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7" name="Google Shape;897;p33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8" name="Google Shape;898;p33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9" name="Google Shape;899;p33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0" name="Google Shape;900;p33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01" name="Google Shape;901;p33"/>
          <p:cNvGrpSpPr/>
          <p:nvPr/>
        </p:nvGrpSpPr>
        <p:grpSpPr>
          <a:xfrm>
            <a:off x="10889359" y="0"/>
            <a:ext cx="1250465" cy="813416"/>
            <a:chOff x="28214" y="967908"/>
            <a:chExt cx="1250465" cy="813416"/>
          </a:xfrm>
        </p:grpSpPr>
        <p:cxnSp>
          <p:nvCxnSpPr>
            <p:cNvPr id="902" name="Google Shape;902;p33"/>
            <p:cNvCxnSpPr/>
            <p:nvPr/>
          </p:nvCxnSpPr>
          <p:spPr>
            <a:xfrm>
              <a:off x="439451" y="967908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3" name="Google Shape;903;p33"/>
            <p:cNvCxnSpPr/>
            <p:nvPr/>
          </p:nvCxnSpPr>
          <p:spPr>
            <a:xfrm>
              <a:off x="266648" y="1264663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4" name="Google Shape;904;p33"/>
            <p:cNvCxnSpPr/>
            <p:nvPr/>
          </p:nvCxnSpPr>
          <p:spPr>
            <a:xfrm>
              <a:off x="740194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5" name="Google Shape;905;p33"/>
            <p:cNvCxnSpPr/>
            <p:nvPr/>
          </p:nvCxnSpPr>
          <p:spPr>
            <a:xfrm>
              <a:off x="1278679" y="1241108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6" name="Google Shape;906;p33"/>
            <p:cNvCxnSpPr/>
            <p:nvPr/>
          </p:nvCxnSpPr>
          <p:spPr>
            <a:xfrm>
              <a:off x="266648" y="152281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7" name="Google Shape;907;p33"/>
            <p:cNvCxnSpPr/>
            <p:nvPr/>
          </p:nvCxnSpPr>
          <p:spPr>
            <a:xfrm>
              <a:off x="408431" y="149961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8" name="Google Shape;908;p33"/>
            <p:cNvCxnSpPr/>
            <p:nvPr/>
          </p:nvCxnSpPr>
          <p:spPr>
            <a:xfrm>
              <a:off x="28214" y="1781324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09" name="Google Shape;909;p33"/>
          <p:cNvGrpSpPr/>
          <p:nvPr/>
        </p:nvGrpSpPr>
        <p:grpSpPr>
          <a:xfrm>
            <a:off x="-264495" y="5230820"/>
            <a:ext cx="12674680" cy="3418966"/>
            <a:chOff x="-264495" y="5230820"/>
            <a:chExt cx="12674680" cy="3418966"/>
          </a:xfrm>
        </p:grpSpPr>
        <p:sp>
          <p:nvSpPr>
            <p:cNvPr id="910" name="Google Shape;910;p33"/>
            <p:cNvSpPr/>
            <p:nvPr/>
          </p:nvSpPr>
          <p:spPr>
            <a:xfrm rot="536932">
              <a:off x="-75155" y="5552684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8054689" y="544691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 rot="-10370718">
              <a:off x="4142990" y="560395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913" name="Google Shape;913;p33"/>
            <p:cNvGrpSpPr/>
            <p:nvPr/>
          </p:nvGrpSpPr>
          <p:grpSpPr>
            <a:xfrm>
              <a:off x="746795" y="5909579"/>
              <a:ext cx="2941384" cy="762693"/>
              <a:chOff x="746256" y="5820536"/>
              <a:chExt cx="2941384" cy="762693"/>
            </a:xfrm>
          </p:grpSpPr>
          <p:grpSp>
            <p:nvGrpSpPr>
              <p:cNvPr id="914" name="Google Shape;914;p33"/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</p:grpSpPr>
            <p:sp>
              <p:nvSpPr>
                <p:cNvPr id="915" name="Google Shape;915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16" name="Google Shape;916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917" name="Google Shape;917;p33"/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</p:grpSpPr>
            <p:sp>
              <p:nvSpPr>
                <p:cNvPr id="918" name="Google Shape;918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19" name="Google Shape;919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920" name="Google Shape;920;p33"/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</p:grpSpPr>
            <p:sp>
              <p:nvSpPr>
                <p:cNvPr id="921" name="Google Shape;921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22" name="Google Shape;922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923" name="Google Shape;923;p33"/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</p:grpSpPr>
            <p:sp>
              <p:nvSpPr>
                <p:cNvPr id="924" name="Google Shape;924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25" name="Google Shape;925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  <p:grpSp>
          <p:nvGrpSpPr>
            <p:cNvPr id="926" name="Google Shape;926;p33"/>
            <p:cNvGrpSpPr/>
            <p:nvPr/>
          </p:nvGrpSpPr>
          <p:grpSpPr>
            <a:xfrm rot="341305">
              <a:off x="5004488" y="6014831"/>
              <a:ext cx="2941384" cy="762691"/>
              <a:chOff x="746256" y="5820536"/>
              <a:chExt cx="2941384" cy="762691"/>
            </a:xfrm>
          </p:grpSpPr>
          <p:grpSp>
            <p:nvGrpSpPr>
              <p:cNvPr id="927" name="Google Shape;927;p33"/>
              <p:cNvGrpSpPr/>
              <p:nvPr/>
            </p:nvGrpSpPr>
            <p:grpSpPr>
              <a:xfrm>
                <a:off x="746256" y="5948737"/>
                <a:ext cx="492299" cy="424955"/>
                <a:chOff x="3730718" y="705949"/>
                <a:chExt cx="1993076" cy="1624075"/>
              </a:xfrm>
            </p:grpSpPr>
            <p:sp>
              <p:nvSpPr>
                <p:cNvPr id="928" name="Google Shape;928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29" name="Google Shape;929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930" name="Google Shape;930;p33"/>
              <p:cNvGrpSpPr/>
              <p:nvPr/>
            </p:nvGrpSpPr>
            <p:grpSpPr>
              <a:xfrm>
                <a:off x="1776633" y="5820536"/>
                <a:ext cx="317022" cy="302102"/>
                <a:chOff x="3730718" y="705949"/>
                <a:chExt cx="1993076" cy="1624075"/>
              </a:xfrm>
            </p:grpSpPr>
            <p:sp>
              <p:nvSpPr>
                <p:cNvPr id="931" name="Google Shape;931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32" name="Google Shape;932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933" name="Google Shape;933;p33"/>
              <p:cNvGrpSpPr/>
              <p:nvPr/>
            </p:nvGrpSpPr>
            <p:grpSpPr>
              <a:xfrm>
                <a:off x="2423837" y="6158272"/>
                <a:ext cx="492299" cy="424955"/>
                <a:chOff x="3730718" y="705949"/>
                <a:chExt cx="1993076" cy="1624075"/>
              </a:xfrm>
            </p:grpSpPr>
            <p:sp>
              <p:nvSpPr>
                <p:cNvPr id="934" name="Google Shape;934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35" name="Google Shape;935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936" name="Google Shape;936;p33"/>
              <p:cNvGrpSpPr/>
              <p:nvPr/>
            </p:nvGrpSpPr>
            <p:grpSpPr>
              <a:xfrm>
                <a:off x="3370618" y="6035128"/>
                <a:ext cx="317022" cy="289769"/>
                <a:chOff x="3730718" y="705949"/>
                <a:chExt cx="1993076" cy="1624075"/>
              </a:xfrm>
            </p:grpSpPr>
            <p:sp>
              <p:nvSpPr>
                <p:cNvPr id="937" name="Google Shape;937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38" name="Google Shape;938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  <p:grpSp>
          <p:nvGrpSpPr>
            <p:cNvPr id="939" name="Google Shape;939;p33"/>
            <p:cNvGrpSpPr/>
            <p:nvPr/>
          </p:nvGrpSpPr>
          <p:grpSpPr>
            <a:xfrm>
              <a:off x="8820332" y="5948738"/>
              <a:ext cx="2941384" cy="762693"/>
              <a:chOff x="746256" y="5820536"/>
              <a:chExt cx="2941384" cy="762693"/>
            </a:xfrm>
          </p:grpSpPr>
          <p:grpSp>
            <p:nvGrpSpPr>
              <p:cNvPr id="940" name="Google Shape;940;p33"/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</p:grpSpPr>
            <p:sp>
              <p:nvSpPr>
                <p:cNvPr id="941" name="Google Shape;941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EC3D4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42" name="Google Shape;942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943" name="Google Shape;943;p33"/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</p:grpSpPr>
            <p:sp>
              <p:nvSpPr>
                <p:cNvPr id="944" name="Google Shape;944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45" name="Google Shape;945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946" name="Google Shape;946;p33"/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</p:grpSpPr>
            <p:sp>
              <p:nvSpPr>
                <p:cNvPr id="947" name="Google Shape;947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48" name="Google Shape;948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949" name="Google Shape;949;p33"/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</p:grpSpPr>
            <p:sp>
              <p:nvSpPr>
                <p:cNvPr id="950" name="Google Shape;950;p33"/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076" h="1624075" extrusionOk="0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951" name="Google Shape;951;p33"/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2" h="284142" extrusionOk="0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</p:grpSp>
      <p:grpSp>
        <p:nvGrpSpPr>
          <p:cNvPr id="952" name="Google Shape;952;p33"/>
          <p:cNvGrpSpPr/>
          <p:nvPr/>
        </p:nvGrpSpPr>
        <p:grpSpPr>
          <a:xfrm>
            <a:off x="8438794" y="1364029"/>
            <a:ext cx="3134995" cy="3803331"/>
            <a:chOff x="8438794" y="1364029"/>
            <a:chExt cx="3134995" cy="3803331"/>
          </a:xfrm>
        </p:grpSpPr>
        <p:grpSp>
          <p:nvGrpSpPr>
            <p:cNvPr id="953" name="Google Shape;953;p33"/>
            <p:cNvGrpSpPr/>
            <p:nvPr/>
          </p:nvGrpSpPr>
          <p:grpSpPr>
            <a:xfrm>
              <a:off x="8438794" y="1738360"/>
              <a:ext cx="3134995" cy="3429000"/>
              <a:chOff x="8438794" y="1738360"/>
              <a:chExt cx="3134995" cy="3429000"/>
            </a:xfrm>
          </p:grpSpPr>
          <p:sp>
            <p:nvSpPr>
              <p:cNvPr id="954" name="Google Shape;954;p33"/>
              <p:cNvSpPr/>
              <p:nvPr/>
            </p:nvSpPr>
            <p:spPr>
              <a:xfrm rot="-5400000">
                <a:off x="8291791" y="188536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955" name="Google Shape;955;p33"/>
              <p:cNvSpPr/>
              <p:nvPr/>
            </p:nvSpPr>
            <p:spPr>
              <a:xfrm>
                <a:off x="8603329" y="1897111"/>
                <a:ext cx="2794302" cy="3096522"/>
              </a:xfrm>
              <a:custGeom>
                <a:avLst/>
                <a:gdLst/>
                <a:ahLst/>
                <a:cxnLst/>
                <a:rect l="l" t="t" r="r" b="b"/>
                <a:pathLst>
                  <a:path w="3076413" h="3486332" extrusionOk="0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956" name="Google Shape;956;p33"/>
            <p:cNvSpPr/>
            <p:nvPr/>
          </p:nvSpPr>
          <p:spPr>
            <a:xfrm>
              <a:off x="9668717" y="1364029"/>
              <a:ext cx="663525" cy="507049"/>
            </a:xfrm>
            <a:custGeom>
              <a:avLst/>
              <a:gdLst/>
              <a:ahLst/>
              <a:cxnLst/>
              <a:rect l="l" t="t" r="r" b="b"/>
              <a:pathLst>
                <a:path w="5716897" h="4916886" extrusionOk="0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F3E53D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957" name="Google Shape;957;p33"/>
          <p:cNvGrpSpPr/>
          <p:nvPr/>
        </p:nvGrpSpPr>
        <p:grpSpPr>
          <a:xfrm>
            <a:off x="4552985" y="1390061"/>
            <a:ext cx="3134995" cy="3794761"/>
            <a:chOff x="4552985" y="1390061"/>
            <a:chExt cx="3134995" cy="3794761"/>
          </a:xfrm>
        </p:grpSpPr>
        <p:sp>
          <p:nvSpPr>
            <p:cNvPr id="958" name="Google Shape;958;p33"/>
            <p:cNvSpPr/>
            <p:nvPr/>
          </p:nvSpPr>
          <p:spPr>
            <a:xfrm rot="-5400000">
              <a:off x="4405982" y="1902824"/>
              <a:ext cx="3429000" cy="3134995"/>
            </a:xfrm>
            <a:prstGeom prst="flowChartDelay">
              <a:avLst/>
            </a:prstGeom>
            <a:solidFill>
              <a:srgbClr val="672E05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717520" y="1914573"/>
              <a:ext cx="2794302" cy="3096522"/>
            </a:xfrm>
            <a:custGeom>
              <a:avLst/>
              <a:gdLst/>
              <a:ahLst/>
              <a:cxnLst/>
              <a:rect l="l" t="t" r="r" b="b"/>
              <a:pathLst>
                <a:path w="3076413" h="3486332" extrusionOk="0">
                  <a:moveTo>
                    <a:pt x="16912" y="3471833"/>
                  </a:moveTo>
                  <a:cubicBezTo>
                    <a:pt x="10985" y="2753013"/>
                    <a:pt x="-30501" y="1904653"/>
                    <a:pt x="43582" y="1411893"/>
                  </a:cubicBezTo>
                  <a:cubicBezTo>
                    <a:pt x="117665" y="919133"/>
                    <a:pt x="310494" y="726516"/>
                    <a:pt x="461412" y="515273"/>
                  </a:cubicBezTo>
                  <a:cubicBezTo>
                    <a:pt x="612330" y="304030"/>
                    <a:pt x="774890" y="230158"/>
                    <a:pt x="949092" y="144433"/>
                  </a:cubicBezTo>
                  <a:cubicBezTo>
                    <a:pt x="1123294" y="58708"/>
                    <a:pt x="1331997" y="9390"/>
                    <a:pt x="1506622" y="923"/>
                  </a:cubicBezTo>
                  <a:cubicBezTo>
                    <a:pt x="1681247" y="-7544"/>
                    <a:pt x="1847194" y="43680"/>
                    <a:pt x="1996842" y="93633"/>
                  </a:cubicBezTo>
                  <a:cubicBezTo>
                    <a:pt x="2146490" y="143586"/>
                    <a:pt x="2278359" y="201371"/>
                    <a:pt x="2404512" y="300643"/>
                  </a:cubicBezTo>
                  <a:cubicBezTo>
                    <a:pt x="2530665" y="399915"/>
                    <a:pt x="2649834" y="512733"/>
                    <a:pt x="2753762" y="689263"/>
                  </a:cubicBezTo>
                  <a:cubicBezTo>
                    <a:pt x="2857690" y="865793"/>
                    <a:pt x="2971990" y="1097568"/>
                    <a:pt x="3028082" y="1359823"/>
                  </a:cubicBezTo>
                  <a:cubicBezTo>
                    <a:pt x="3084174" y="1622078"/>
                    <a:pt x="3059409" y="2132830"/>
                    <a:pt x="3067452" y="2445673"/>
                  </a:cubicBezTo>
                  <a:cubicBezTo>
                    <a:pt x="3075495" y="2758516"/>
                    <a:pt x="3076765" y="3068396"/>
                    <a:pt x="3076342" y="3236883"/>
                  </a:cubicBezTo>
                  <a:cubicBezTo>
                    <a:pt x="3075919" y="3405370"/>
                    <a:pt x="3073379" y="3411508"/>
                    <a:pt x="3064912" y="3456593"/>
                  </a:cubicBezTo>
                  <a:cubicBezTo>
                    <a:pt x="3056445" y="3501678"/>
                    <a:pt x="3145769" y="3481146"/>
                    <a:pt x="2865522" y="3484533"/>
                  </a:cubicBezTo>
                  <a:lnTo>
                    <a:pt x="1360572" y="3480723"/>
                  </a:lnTo>
                  <a:lnTo>
                    <a:pt x="16912" y="3471833"/>
                  </a:ln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713124" y="1390061"/>
              <a:ext cx="663525" cy="507050"/>
            </a:xfrm>
            <a:custGeom>
              <a:avLst/>
              <a:gdLst/>
              <a:ahLst/>
              <a:cxnLst/>
              <a:rect l="l" t="t" r="r" b="b"/>
              <a:pathLst>
                <a:path w="5716897" h="4916886" extrusionOk="0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EF507E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961" name="Google Shape;961;p33"/>
          <p:cNvGrpSpPr/>
          <p:nvPr/>
        </p:nvGrpSpPr>
        <p:grpSpPr>
          <a:xfrm>
            <a:off x="571876" y="1410711"/>
            <a:ext cx="3134995" cy="3783052"/>
            <a:chOff x="571876" y="1410711"/>
            <a:chExt cx="3134995" cy="3783052"/>
          </a:xfrm>
        </p:grpSpPr>
        <p:grpSp>
          <p:nvGrpSpPr>
            <p:cNvPr id="962" name="Google Shape;962;p33"/>
            <p:cNvGrpSpPr/>
            <p:nvPr/>
          </p:nvGrpSpPr>
          <p:grpSpPr>
            <a:xfrm>
              <a:off x="571876" y="1764763"/>
              <a:ext cx="3134995" cy="3429000"/>
              <a:chOff x="629211" y="1747849"/>
              <a:chExt cx="3134995" cy="3429000"/>
            </a:xfrm>
          </p:grpSpPr>
          <p:sp>
            <p:nvSpPr>
              <p:cNvPr id="963" name="Google Shape;963;p33"/>
              <p:cNvSpPr/>
              <p:nvPr/>
            </p:nvSpPr>
            <p:spPr>
              <a:xfrm rot="-5400000">
                <a:off x="482208" y="189485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964" name="Google Shape;964;p33"/>
              <p:cNvSpPr/>
              <p:nvPr/>
            </p:nvSpPr>
            <p:spPr>
              <a:xfrm>
                <a:off x="793746" y="1906601"/>
                <a:ext cx="2794302" cy="3096522"/>
              </a:xfrm>
              <a:custGeom>
                <a:avLst/>
                <a:gdLst/>
                <a:ahLst/>
                <a:cxnLst/>
                <a:rect l="l" t="t" r="r" b="b"/>
                <a:pathLst>
                  <a:path w="3076413" h="3486332" extrusionOk="0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965" name="Google Shape;965;p33"/>
            <p:cNvSpPr/>
            <p:nvPr/>
          </p:nvSpPr>
          <p:spPr>
            <a:xfrm>
              <a:off x="1750757" y="1410711"/>
              <a:ext cx="663525" cy="507049"/>
            </a:xfrm>
            <a:custGeom>
              <a:avLst/>
              <a:gdLst/>
              <a:ahLst/>
              <a:cxnLst/>
              <a:rect l="l" t="t" r="r" b="b"/>
              <a:pathLst>
                <a:path w="5716897" h="4916886" extrusionOk="0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5FC5B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966" name="Google Shape;966;p33"/>
          <p:cNvSpPr>
            <a:spLocks noGrp="1"/>
          </p:cNvSpPr>
          <p:nvPr>
            <p:ph type="pic" idx="2"/>
          </p:nvPr>
        </p:nvSpPr>
        <p:spPr>
          <a:xfrm>
            <a:off x="746795" y="1908129"/>
            <a:ext cx="2750771" cy="3111908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7" name="Google Shape;967;p33"/>
          <p:cNvSpPr>
            <a:spLocks noGrp="1"/>
          </p:cNvSpPr>
          <p:nvPr>
            <p:ph type="pic" idx="3"/>
          </p:nvPr>
        </p:nvSpPr>
        <p:spPr>
          <a:xfrm>
            <a:off x="4718144" y="1897111"/>
            <a:ext cx="2750771" cy="3111908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8" name="Google Shape;968;p33"/>
          <p:cNvSpPr>
            <a:spLocks noGrp="1"/>
          </p:cNvSpPr>
          <p:nvPr>
            <p:ph type="pic" idx="4"/>
          </p:nvPr>
        </p:nvSpPr>
        <p:spPr>
          <a:xfrm>
            <a:off x="8599842" y="1877567"/>
            <a:ext cx="2750771" cy="3111908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9" name="Google Shape;969;p33"/>
          <p:cNvSpPr txBox="1">
            <a:spLocks noGrp="1"/>
          </p:cNvSpPr>
          <p:nvPr>
            <p:ph type="title"/>
          </p:nvPr>
        </p:nvSpPr>
        <p:spPr>
          <a:xfrm rot="-693059">
            <a:off x="3550002" y="423064"/>
            <a:ext cx="270049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000"/>
              <a:buFont typeface="Itim"/>
              <a:buNone/>
              <a:defRPr sz="4000" b="1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tim"/>
              <a:buNone/>
              <a:defRPr sz="44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281"/>
        </a:solidFill>
        <a:effectLst/>
      </p:bgPr>
    </p:bg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1"/>
          <p:cNvSpPr txBox="1">
            <a:spLocks noGrp="1"/>
          </p:cNvSpPr>
          <p:nvPr>
            <p:ph type="title"/>
          </p:nvPr>
        </p:nvSpPr>
        <p:spPr>
          <a:xfrm>
            <a:off x="3522006" y="1320544"/>
            <a:ext cx="5287986" cy="204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iny"/>
              <a:buNone/>
            </a:pPr>
            <a:r>
              <a:rPr lang="en-US" sz="4400" dirty="0" err="1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Luyện</a:t>
            </a:r>
            <a:r>
              <a:rPr lang="en-US" sz="4400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tập</a:t>
            </a:r>
            <a:r>
              <a:rPr lang="en-US" sz="4400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chung</a:t>
            </a:r>
            <a:r>
              <a:rPr lang="en-US" sz="4400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 1)</a:t>
            </a:r>
            <a:endParaRPr sz="4400" dirty="0">
              <a:solidFill>
                <a:srgbClr val="FF0000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054" name="Google Shape;2054;p1"/>
          <p:cNvSpPr txBox="1">
            <a:spLocks noGrp="1"/>
          </p:cNvSpPr>
          <p:nvPr>
            <p:ph type="body" idx="1"/>
          </p:nvPr>
        </p:nvSpPr>
        <p:spPr>
          <a:xfrm>
            <a:off x="4968462" y="706598"/>
            <a:ext cx="2083206" cy="107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7925"/>
              </a:buClr>
              <a:buSzPts val="4800"/>
              <a:buNone/>
            </a:pPr>
            <a:r>
              <a:rPr lang="en-US" sz="4800" b="1" dirty="0" err="1">
                <a:solidFill>
                  <a:srgbClr val="CE7925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Toán</a:t>
            </a:r>
            <a:endParaRPr sz="3600" b="1" dirty="0">
              <a:solidFill>
                <a:srgbClr val="CE7925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4400"/>
              <a:buNone/>
            </a:pPr>
            <a:endParaRPr sz="4400" b="1" dirty="0">
              <a:solidFill>
                <a:schemeClr val="accent4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55" name="Google Shape;2055;p1"/>
          <p:cNvSpPr/>
          <p:nvPr/>
        </p:nvSpPr>
        <p:spPr>
          <a:xfrm>
            <a:off x="9897951" y="766780"/>
            <a:ext cx="864018" cy="596963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tim"/>
              <a:buNone/>
            </a:pPr>
            <a:endParaRPr sz="2800" b="0" i="0" u="none" strike="noStrike" cap="none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057" name="Google Shape;2057;p1"/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tim"/>
              <a:buNone/>
            </a:pPr>
            <a:endParaRPr sz="2800" b="0" i="0" u="none" strike="noStrike" cap="none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058" name="Google Shape;2058;p1"/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tim"/>
              <a:buNone/>
            </a:pPr>
            <a:endParaRPr sz="2800" b="0" i="0" u="none" strike="noStrike" cap="none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059" name="Google Shape;2059;p1"/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tim"/>
              <a:buNone/>
            </a:pPr>
            <a:endParaRPr sz="2800" b="0" i="0" u="none" strike="noStrike" cap="none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2061" name="Google Shape;2061;p1"/>
          <p:cNvGrpSpPr/>
          <p:nvPr/>
        </p:nvGrpSpPr>
        <p:grpSpPr>
          <a:xfrm rot="1776184">
            <a:off x="5930818" y="3295936"/>
            <a:ext cx="590168" cy="583968"/>
            <a:chOff x="4133174" y="1411892"/>
            <a:chExt cx="512535" cy="494526"/>
          </a:xfrm>
        </p:grpSpPr>
        <p:sp>
          <p:nvSpPr>
            <p:cNvPr id="2062" name="Google Shape;2062;p1"/>
            <p:cNvSpPr/>
            <p:nvPr/>
          </p:nvSpPr>
          <p:spPr>
            <a:xfrm rot="-1846026">
              <a:off x="4264322" y="1570853"/>
              <a:ext cx="336409" cy="268409"/>
            </a:xfrm>
            <a:custGeom>
              <a:avLst/>
              <a:gdLst/>
              <a:ahLst/>
              <a:cxnLst/>
              <a:rect l="l" t="t" r="r" b="b"/>
              <a:pathLst>
                <a:path w="1914363" h="1473327" extrusionOk="0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063" name="Google Shape;2063;p1"/>
            <p:cNvSpPr/>
            <p:nvPr/>
          </p:nvSpPr>
          <p:spPr>
            <a:xfrm rot="-3549793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064" name="Google Shape;2064;p1"/>
            <p:cNvSpPr/>
            <p:nvPr/>
          </p:nvSpPr>
          <p:spPr>
            <a:xfrm rot="-2638213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065" name="Google Shape;2065;p1"/>
            <p:cNvSpPr/>
            <p:nvPr/>
          </p:nvSpPr>
          <p:spPr>
            <a:xfrm rot="-600052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066" name="Google Shape;2066;p1"/>
            <p:cNvSpPr/>
            <p:nvPr/>
          </p:nvSpPr>
          <p:spPr>
            <a:xfrm rot="-172239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2067" name="Google Shape;2067;p1"/>
          <p:cNvGrpSpPr/>
          <p:nvPr/>
        </p:nvGrpSpPr>
        <p:grpSpPr>
          <a:xfrm>
            <a:off x="4768248" y="3988662"/>
            <a:ext cx="2666845" cy="3714240"/>
            <a:chOff x="803735" y="981668"/>
            <a:chExt cx="2480003" cy="3407601"/>
          </a:xfrm>
        </p:grpSpPr>
        <p:grpSp>
          <p:nvGrpSpPr>
            <p:cNvPr id="2068" name="Google Shape;2068;p1"/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</p:grpSpPr>
          <p:sp>
            <p:nvSpPr>
              <p:cNvPr id="2069" name="Google Shape;2069;p1"/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/>
                <a:ahLst/>
                <a:cxnLst/>
                <a:rect l="l" t="t" r="r" b="b"/>
                <a:pathLst>
                  <a:path w="591041" h="830335" extrusionOk="0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grpSp>
            <p:nvGrpSpPr>
              <p:cNvPr id="2070" name="Google Shape;2070;p1"/>
              <p:cNvGrpSpPr/>
              <p:nvPr/>
            </p:nvGrpSpPr>
            <p:grpSpPr>
              <a:xfrm>
                <a:off x="3649197" y="2400486"/>
                <a:ext cx="600684" cy="364602"/>
                <a:chOff x="3649197" y="2400486"/>
                <a:chExt cx="600684" cy="364602"/>
              </a:xfrm>
            </p:grpSpPr>
            <p:sp>
              <p:nvSpPr>
                <p:cNvPr id="2071" name="Google Shape;2071;p1"/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66" h="345773" extrusionOk="0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72" name="Google Shape;2072;p1"/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55" h="233411" extrusionOk="0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73" name="Google Shape;2073;p1"/>
                <p:cNvSpPr/>
                <p:nvPr/>
              </p:nvSpPr>
              <p:spPr>
                <a:xfrm rot="-10014549">
                  <a:off x="4076612" y="2427730"/>
                  <a:ext cx="149171" cy="229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71" h="229902" extrusionOk="0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2074" name="Google Shape;2074;p1"/>
              <p:cNvGrpSpPr/>
              <p:nvPr/>
            </p:nvGrpSpPr>
            <p:grpSpPr>
              <a:xfrm>
                <a:off x="3668951" y="3199033"/>
                <a:ext cx="499645" cy="335629"/>
                <a:chOff x="3668951" y="3199033"/>
                <a:chExt cx="499645" cy="335629"/>
              </a:xfrm>
            </p:grpSpPr>
            <p:sp>
              <p:nvSpPr>
                <p:cNvPr id="2075" name="Google Shape;2075;p1"/>
                <p:cNvSpPr/>
                <p:nvPr/>
              </p:nvSpPr>
              <p:spPr>
                <a:xfrm rot="-182582">
                  <a:off x="3673493" y="3337622"/>
                  <a:ext cx="490561" cy="184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61" h="184149" extrusionOk="0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76" name="Google Shape;2076;p1"/>
                <p:cNvSpPr/>
                <p:nvPr/>
              </p:nvSpPr>
              <p:spPr>
                <a:xfrm rot="-945776">
                  <a:off x="3822367" y="3224085"/>
                  <a:ext cx="200701" cy="117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01" h="117505" extrusionOk="0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2077" name="Google Shape;2077;p1"/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78" name="Google Shape;2078;p1"/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79" name="Google Shape;2079;p1"/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80" name="Google Shape;2080;p1"/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81" name="Google Shape;2081;p1"/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82" name="Google Shape;2082;p1"/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83" name="Google Shape;2083;p1"/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sp>
            <p:nvSpPr>
              <p:cNvPr id="2084" name="Google Shape;2084;p1"/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/>
                <a:ahLst/>
                <a:cxnLst/>
                <a:rect l="l" t="t" r="r" b="b"/>
                <a:pathLst>
                  <a:path w="248412" h="513448" extrusionOk="0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085" name="Google Shape;2085;p1"/>
              <p:cNvSpPr/>
              <p:nvPr/>
            </p:nvSpPr>
            <p:spPr>
              <a:xfrm rot="-189928" flipH="1">
                <a:off x="4608321" y="2230801"/>
                <a:ext cx="256260" cy="514816"/>
              </a:xfrm>
              <a:custGeom>
                <a:avLst/>
                <a:gdLst/>
                <a:ahLst/>
                <a:cxnLst/>
                <a:rect l="l" t="t" r="r" b="b"/>
                <a:pathLst>
                  <a:path w="256260" h="514816" extrusionOk="0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grpSp>
            <p:nvGrpSpPr>
              <p:cNvPr id="2086" name="Google Shape;2086;p1"/>
              <p:cNvGrpSpPr/>
              <p:nvPr/>
            </p:nvGrpSpPr>
            <p:grpSpPr>
              <a:xfrm>
                <a:off x="2913434" y="3650675"/>
                <a:ext cx="495814" cy="822374"/>
                <a:chOff x="2913434" y="3650675"/>
                <a:chExt cx="495814" cy="822374"/>
              </a:xfrm>
            </p:grpSpPr>
            <p:sp>
              <p:nvSpPr>
                <p:cNvPr id="2087" name="Google Shape;2087;p1"/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16" h="367905" extrusionOk="0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88" name="Google Shape;2088;p1"/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48" h="375202" extrusionOk="0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89" name="Google Shape;2089;p1"/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1" h="361661" extrusionOk="0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2090" name="Google Shape;2090;p1"/>
              <p:cNvGrpSpPr/>
              <p:nvPr/>
            </p:nvGrpSpPr>
            <p:grpSpPr>
              <a:xfrm flipH="1">
                <a:off x="4456612" y="3621536"/>
                <a:ext cx="493048" cy="811148"/>
                <a:chOff x="2914371" y="3648899"/>
                <a:chExt cx="493048" cy="811148"/>
              </a:xfrm>
            </p:grpSpPr>
            <p:sp>
              <p:nvSpPr>
                <p:cNvPr id="2091" name="Google Shape;2091;p1"/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91" h="369901" extrusionOk="0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92" name="Google Shape;2092;p1"/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31" h="370986" extrusionOk="0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093" name="Google Shape;2093;p1"/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1" h="361904" extrusionOk="0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2094" name="Google Shape;2094;p1"/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95" name="Google Shape;2095;p1"/>
                <p:cNvCxnSpPr/>
                <p:nvPr/>
              </p:nvCxnSpPr>
              <p:spPr>
                <a:xfrm rot="10800000">
                  <a:off x="3301660" y="3260980"/>
                  <a:ext cx="144979" cy="4882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96" name="Google Shape;2096;p1"/>
                <p:cNvCxnSpPr/>
                <p:nvPr/>
              </p:nvCxnSpPr>
              <p:spPr>
                <a:xfrm rot="10800000">
                  <a:off x="3240829" y="3377962"/>
                  <a:ext cx="205810" cy="662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97" name="Google Shape;2097;p1"/>
                <p:cNvCxnSpPr/>
                <p:nvPr/>
              </p:nvCxnSpPr>
              <p:spPr>
                <a:xfrm flipH="1">
                  <a:off x="3301661" y="3449391"/>
                  <a:ext cx="150704" cy="5005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98" name="Google Shape;2098;p1"/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99" name="Google Shape;2099;p1"/>
                <p:cNvCxnSpPr/>
                <p:nvPr/>
              </p:nvCxnSpPr>
              <p:spPr>
                <a:xfrm rot="10800000">
                  <a:off x="3301660" y="3260980"/>
                  <a:ext cx="144979" cy="4882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00" name="Google Shape;2100;p1"/>
                <p:cNvCxnSpPr/>
                <p:nvPr/>
              </p:nvCxnSpPr>
              <p:spPr>
                <a:xfrm rot="10800000">
                  <a:off x="3240829" y="3377962"/>
                  <a:ext cx="205810" cy="662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01" name="Google Shape;2101;p1"/>
                <p:cNvCxnSpPr/>
                <p:nvPr/>
              </p:nvCxnSpPr>
              <p:spPr>
                <a:xfrm flipH="1">
                  <a:off x="3301661" y="3449391"/>
                  <a:ext cx="150704" cy="5005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102" name="Google Shape;2102;p1"/>
            <p:cNvGrpSpPr/>
            <p:nvPr/>
          </p:nvGrpSpPr>
          <p:grpSpPr>
            <a:xfrm>
              <a:off x="1551022" y="3822830"/>
              <a:ext cx="1005443" cy="566438"/>
              <a:chOff x="1551022" y="3822830"/>
              <a:chExt cx="1005443" cy="566438"/>
            </a:xfrm>
          </p:grpSpPr>
          <p:sp>
            <p:nvSpPr>
              <p:cNvPr id="2103" name="Google Shape;2103;p1"/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/>
                <a:ahLst/>
                <a:cxnLst/>
                <a:rect l="l" t="t" r="r" b="b"/>
                <a:pathLst>
                  <a:path w="347010" h="546827" extrusionOk="0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grpSp>
            <p:nvGrpSpPr>
              <p:cNvPr id="2104" name="Google Shape;2104;p1"/>
              <p:cNvGrpSpPr/>
              <p:nvPr/>
            </p:nvGrpSpPr>
            <p:grpSpPr>
              <a:xfrm>
                <a:off x="1551022" y="3824033"/>
                <a:ext cx="418667" cy="565235"/>
                <a:chOff x="1551022" y="3824033"/>
                <a:chExt cx="418667" cy="565235"/>
              </a:xfrm>
            </p:grpSpPr>
            <p:sp>
              <p:nvSpPr>
                <p:cNvPr id="2105" name="Google Shape;2105;p1"/>
                <p:cNvSpPr/>
                <p:nvPr/>
              </p:nvSpPr>
              <p:spPr>
                <a:xfrm rot="-455843">
                  <a:off x="1584062" y="3845045"/>
                  <a:ext cx="352588" cy="52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10" h="546827" extrusionOk="0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106" name="Google Shape;2106;p1"/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99" h="142867" extrusionOk="0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107" name="Google Shape;2107;p1"/>
                <p:cNvSpPr/>
                <p:nvPr/>
              </p:nvSpPr>
              <p:spPr>
                <a:xfrm rot="-5060324" flipH="1">
                  <a:off x="1726018" y="4006445"/>
                  <a:ext cx="137732" cy="14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32" h="142867" extrusionOk="0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108" name="Google Shape;2108;p1"/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51" h="147228" extrusionOk="0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sp>
            <p:nvSpPr>
              <p:cNvPr id="2109" name="Google Shape;2109;p1"/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/>
                <a:ahLst/>
                <a:cxnLst/>
                <a:rect l="l" t="t" r="r" b="b"/>
                <a:pathLst>
                  <a:path w="141899" h="142867" extrusionOk="0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110" name="Google Shape;2110;p1"/>
              <p:cNvSpPr/>
              <p:nvPr/>
            </p:nvSpPr>
            <p:spPr>
              <a:xfrm rot="-5400000" flipH="1">
                <a:off x="2354333" y="4009427"/>
                <a:ext cx="137732" cy="142867"/>
              </a:xfrm>
              <a:custGeom>
                <a:avLst/>
                <a:gdLst/>
                <a:ahLst/>
                <a:cxnLst/>
                <a:rect l="l" t="t" r="r" b="b"/>
                <a:pathLst>
                  <a:path w="137732" h="142867" extrusionOk="0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111" name="Google Shape;2111;p1"/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/>
                <a:ahLst/>
                <a:cxnLst/>
                <a:rect l="l" t="t" r="r" b="b"/>
                <a:pathLst>
                  <a:path w="137712" h="154037" extrusionOk="0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2112" name="Google Shape;2112;p1"/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113" name="Google Shape;2113;p1"/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114" name="Google Shape;2114;p1"/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</p:grpSpPr>
            <p:sp>
              <p:nvSpPr>
                <p:cNvPr id="2115" name="Google Shape;2115;p1"/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041" h="830335" extrusionOk="0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2116" name="Google Shape;2116;p1"/>
                <p:cNvGrpSpPr/>
                <p:nvPr/>
              </p:nvGrpSpPr>
              <p:grpSpPr>
                <a:xfrm>
                  <a:off x="7236306" y="2161336"/>
                  <a:ext cx="2259374" cy="1075005"/>
                  <a:chOff x="7228461" y="2170574"/>
                  <a:chExt cx="2259374" cy="1075005"/>
                </a:xfrm>
              </p:grpSpPr>
              <p:sp>
                <p:nvSpPr>
                  <p:cNvPr id="2117" name="Google Shape;2117;p1"/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7285" h="997292" extrusionOk="0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5E2700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2118" name="Google Shape;2118;p1"/>
                  <p:cNvSpPr/>
                  <p:nvPr/>
                </p:nvSpPr>
                <p:spPr>
                  <a:xfrm rot="-271046" flipH="1">
                    <a:off x="8267268" y="2215721"/>
                    <a:ext cx="1184435" cy="964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264" h="983523" extrusionOk="0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5E2700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sp>
              <p:nvSpPr>
                <p:cNvPr id="2119" name="Google Shape;2119;p1"/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12" h="513448" extrusionOk="0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120" name="Google Shape;2120;p1"/>
                <p:cNvSpPr/>
                <p:nvPr/>
              </p:nvSpPr>
              <p:spPr>
                <a:xfrm rot="-189928" flipH="1">
                  <a:off x="9145070" y="2199152"/>
                  <a:ext cx="305141" cy="6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60" h="514816" extrusionOk="0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121" name="Google Shape;2121;p1"/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2122" name="Google Shape;2122;p1"/>
                <p:cNvGrpSpPr/>
                <p:nvPr/>
              </p:nvGrpSpPr>
              <p:grpSpPr>
                <a:xfrm>
                  <a:off x="7550189" y="2944340"/>
                  <a:ext cx="1614580" cy="783866"/>
                  <a:chOff x="845557" y="3324777"/>
                  <a:chExt cx="1355938" cy="628117"/>
                </a:xfrm>
              </p:grpSpPr>
              <p:grpSp>
                <p:nvGrpSpPr>
                  <p:cNvPr id="2123" name="Google Shape;2123;p1"/>
                  <p:cNvGrpSpPr/>
                  <p:nvPr/>
                </p:nvGrpSpPr>
                <p:grpSpPr>
                  <a:xfrm>
                    <a:off x="1273679" y="3617265"/>
                    <a:ext cx="499645" cy="335629"/>
                    <a:chOff x="3668951" y="3199033"/>
                    <a:chExt cx="499645" cy="335629"/>
                  </a:xfrm>
                </p:grpSpPr>
                <p:sp>
                  <p:nvSpPr>
                    <p:cNvPr id="2124" name="Google Shape;2124;p1"/>
                    <p:cNvSpPr/>
                    <p:nvPr/>
                  </p:nvSpPr>
                  <p:spPr>
                    <a:xfrm rot="-182582">
                      <a:off x="3673493" y="3337622"/>
                      <a:ext cx="490561" cy="1841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0561" h="184149" extrusionOk="0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2125" name="Google Shape;2125;p1"/>
                    <p:cNvSpPr/>
                    <p:nvPr/>
                  </p:nvSpPr>
                  <p:spPr>
                    <a:xfrm rot="-945776">
                      <a:off x="3822367" y="3224085"/>
                      <a:ext cx="200701" cy="1175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701" h="117505" extrusionOk="0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2126" name="Google Shape;2126;p1"/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127" name="Google Shape;2127;p1"/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2128" name="Google Shape;2128;p1"/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2129" name="Google Shape;2129;p1"/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2130" name="Google Shape;2130;p1"/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131" name="Google Shape;2131;p1"/>
                    <p:cNvCxnSpPr/>
                    <p:nvPr/>
                  </p:nvCxnSpPr>
                  <p:spPr>
                    <a:xfrm rot="10800000">
                      <a:off x="3301660" y="3260980"/>
                      <a:ext cx="144979" cy="4882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132" name="Google Shape;2132;p1"/>
                    <p:cNvCxnSpPr/>
                    <p:nvPr/>
                  </p:nvCxnSpPr>
                  <p:spPr>
                    <a:xfrm rot="10800000">
                      <a:off x="3240829" y="3377962"/>
                      <a:ext cx="205810" cy="6624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133" name="Google Shape;2133;p1"/>
                    <p:cNvCxnSpPr/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2134" name="Google Shape;2134;p1"/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135" name="Google Shape;2135;p1"/>
                    <p:cNvCxnSpPr/>
                    <p:nvPr/>
                  </p:nvCxnSpPr>
                  <p:spPr>
                    <a:xfrm rot="10800000">
                      <a:off x="3301660" y="3260980"/>
                      <a:ext cx="144979" cy="4882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136" name="Google Shape;2136;p1"/>
                    <p:cNvCxnSpPr/>
                    <p:nvPr/>
                  </p:nvCxnSpPr>
                  <p:spPr>
                    <a:xfrm rot="10800000">
                      <a:off x="3240829" y="3377962"/>
                      <a:ext cx="205810" cy="6624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137" name="Google Shape;2137;p1"/>
                    <p:cNvCxnSpPr/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2138" name="Google Shape;2138;p1"/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139" name="Google Shape;2139;p1"/>
                  <p:cNvCxnSpPr/>
                  <p:nvPr/>
                </p:nvCxnSpPr>
                <p:spPr>
                  <a:xfrm rot="10800000" flipH="1">
                    <a:off x="10123398" y="2191217"/>
                    <a:ext cx="317556" cy="139751"/>
                  </a:xfrm>
                  <a:prstGeom prst="straightConnector1">
                    <a:avLst/>
                  </a:prstGeom>
                  <a:solidFill>
                    <a:srgbClr val="444642"/>
                  </a:solidFill>
                  <a:ln w="28575" cap="flat" cmpd="sng">
                    <a:solidFill>
                      <a:schemeClr val="dk1">
                        <a:alpha val="98823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40" name="Google Shape;2140;p1"/>
                  <p:cNvCxnSpPr/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>
                        <a:alpha val="98823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</p:grpSp>
          <p:sp>
            <p:nvSpPr>
              <p:cNvPr id="2141" name="Google Shape;2141;p1"/>
              <p:cNvSpPr/>
              <p:nvPr/>
            </p:nvSpPr>
            <p:spPr>
              <a:xfrm rot="-455843">
                <a:off x="4561332" y="4661780"/>
                <a:ext cx="367302" cy="539229"/>
              </a:xfrm>
              <a:custGeom>
                <a:avLst/>
                <a:gdLst/>
                <a:ahLst/>
                <a:cxnLst/>
                <a:rect l="l" t="t" r="r" b="b"/>
                <a:pathLst>
                  <a:path w="347010" h="546827" extrusionOk="0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142" name="Google Shape;2142;p1"/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/>
                <a:ahLst/>
                <a:cxnLst/>
                <a:rect l="l" t="t" r="r" b="b"/>
                <a:pathLst>
                  <a:path w="347010" h="546827" extrusionOk="0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2143" name="Google Shape;2143;p1"/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/>
              <a:ahLst/>
              <a:cxnLst/>
              <a:rect l="l" t="t" r="r" b="b"/>
              <a:pathLst>
                <a:path w="312631" h="364025" extrusionOk="0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144" name="Google Shape;2144;p1"/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/>
              <a:ahLst/>
              <a:cxnLst/>
              <a:rect l="l" t="t" r="r" b="b"/>
              <a:pathLst>
                <a:path w="312631" h="364025" extrusionOk="0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2145" name="Google Shape;2145;p1"/>
          <p:cNvGrpSpPr/>
          <p:nvPr/>
        </p:nvGrpSpPr>
        <p:grpSpPr>
          <a:xfrm>
            <a:off x="2084215" y="4044742"/>
            <a:ext cx="2901231" cy="3720181"/>
            <a:chOff x="672881" y="1997785"/>
            <a:chExt cx="2531510" cy="3214425"/>
          </a:xfrm>
        </p:grpSpPr>
        <p:grpSp>
          <p:nvGrpSpPr>
            <p:cNvPr id="2146" name="Google Shape;2146;p1"/>
            <p:cNvGrpSpPr/>
            <p:nvPr/>
          </p:nvGrpSpPr>
          <p:grpSpPr>
            <a:xfrm>
              <a:off x="672881" y="1997785"/>
              <a:ext cx="2531510" cy="3214425"/>
              <a:chOff x="672881" y="1997785"/>
              <a:chExt cx="2531510" cy="3214425"/>
            </a:xfrm>
          </p:grpSpPr>
          <p:grpSp>
            <p:nvGrpSpPr>
              <p:cNvPr id="2147" name="Google Shape;2147;p1"/>
              <p:cNvGrpSpPr/>
              <p:nvPr/>
            </p:nvGrpSpPr>
            <p:grpSpPr>
              <a:xfrm>
                <a:off x="672881" y="1997785"/>
                <a:ext cx="2531510" cy="3214425"/>
                <a:chOff x="5199461" y="1674618"/>
                <a:chExt cx="2386137" cy="2959191"/>
              </a:xfrm>
            </p:grpSpPr>
            <p:sp>
              <p:nvSpPr>
                <p:cNvPr id="2148" name="Google Shape;2148;p1"/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041" h="830335" extrusionOk="0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8900000" algn="b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149" name="Google Shape;2149;p1"/>
                <p:cNvSpPr/>
                <p:nvPr/>
              </p:nvSpPr>
              <p:spPr>
                <a:xfrm rot="-189928" flipH="1">
                  <a:off x="7058660" y="1724474"/>
                  <a:ext cx="256260" cy="51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60" h="514816" extrusionOk="0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8900000" algn="b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150" name="Google Shape;2150;p1"/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308" h="996669" extrusionOk="0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  <a:effectLst>
                  <a:outerShdw blurRad="50800" dist="38100" dir="18900000" algn="b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151" name="Google Shape;2151;p1"/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12" h="513448" extrusionOk="0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8900000" algn="b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2152" name="Google Shape;2152;p1"/>
                <p:cNvGrpSpPr/>
                <p:nvPr/>
              </p:nvGrpSpPr>
              <p:grpSpPr>
                <a:xfrm>
                  <a:off x="5762797" y="2329698"/>
                  <a:ext cx="1355938" cy="628117"/>
                  <a:chOff x="845557" y="3324777"/>
                  <a:chExt cx="1355938" cy="628117"/>
                </a:xfrm>
              </p:grpSpPr>
              <p:grpSp>
                <p:nvGrpSpPr>
                  <p:cNvPr id="2153" name="Google Shape;2153;p1"/>
                  <p:cNvGrpSpPr/>
                  <p:nvPr/>
                </p:nvGrpSpPr>
                <p:grpSpPr>
                  <a:xfrm>
                    <a:off x="1273679" y="3617265"/>
                    <a:ext cx="499645" cy="335629"/>
                    <a:chOff x="3668951" y="3199033"/>
                    <a:chExt cx="499645" cy="335629"/>
                  </a:xfrm>
                </p:grpSpPr>
                <p:sp>
                  <p:nvSpPr>
                    <p:cNvPr id="2154" name="Google Shape;2154;p1"/>
                    <p:cNvSpPr/>
                    <p:nvPr/>
                  </p:nvSpPr>
                  <p:spPr>
                    <a:xfrm rot="-182582">
                      <a:off x="3673493" y="3337622"/>
                      <a:ext cx="490561" cy="1841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0561" h="184149" extrusionOk="0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2155" name="Google Shape;2155;p1"/>
                    <p:cNvSpPr/>
                    <p:nvPr/>
                  </p:nvSpPr>
                  <p:spPr>
                    <a:xfrm rot="-945776">
                      <a:off x="3822367" y="3224085"/>
                      <a:ext cx="200701" cy="1175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701" h="117505" extrusionOk="0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2156" name="Google Shape;2156;p1"/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2157" name="Google Shape;2157;p1"/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2158" name="Google Shape;2158;p1"/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2159" name="Google Shape;2159;p1"/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2160" name="Google Shape;2160;p1"/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2161" name="Google Shape;2161;p1"/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2162" name="Google Shape;2162;p1"/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2163" name="Google Shape;2163;p1"/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164" name="Google Shape;2164;p1"/>
                    <p:cNvCxnSpPr/>
                    <p:nvPr/>
                  </p:nvCxnSpPr>
                  <p:spPr>
                    <a:xfrm rot="10800000">
                      <a:off x="3301660" y="3260980"/>
                      <a:ext cx="144979" cy="4882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165" name="Google Shape;2165;p1"/>
                    <p:cNvCxnSpPr/>
                    <p:nvPr/>
                  </p:nvCxnSpPr>
                  <p:spPr>
                    <a:xfrm rot="10800000">
                      <a:off x="3240829" y="3377962"/>
                      <a:ext cx="205810" cy="6624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166" name="Google Shape;2166;p1"/>
                    <p:cNvCxnSpPr/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2167" name="Google Shape;2167;p1"/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168" name="Google Shape;2168;p1"/>
                    <p:cNvCxnSpPr/>
                    <p:nvPr/>
                  </p:nvCxnSpPr>
                  <p:spPr>
                    <a:xfrm rot="10800000">
                      <a:off x="3301660" y="3260980"/>
                      <a:ext cx="144979" cy="4882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169" name="Google Shape;2169;p1"/>
                    <p:cNvCxnSpPr/>
                    <p:nvPr/>
                  </p:nvCxnSpPr>
                  <p:spPr>
                    <a:xfrm rot="10800000">
                      <a:off x="3240829" y="3377962"/>
                      <a:ext cx="205810" cy="6624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2170" name="Google Shape;2170;p1"/>
                    <p:cNvCxnSpPr/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</p:grpSp>
            <p:sp>
              <p:nvSpPr>
                <p:cNvPr id="2171" name="Google Shape;2171;p1"/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>
                    <a:gd name="adj1" fmla="val 2700000"/>
                    <a:gd name="adj2" fmla="val 16200000"/>
                  </a:avLst>
                </a:prstGeom>
                <a:solidFill>
                  <a:srgbClr val="F4B945"/>
                </a:solidFill>
                <a:ln>
                  <a:noFill/>
                </a:ln>
                <a:effectLst>
                  <a:outerShdw blurRad="50800" dist="38100" dir="18900000" algn="b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2172" name="Google Shape;2172;p1"/>
                <p:cNvSpPr/>
                <p:nvPr/>
              </p:nvSpPr>
              <p:spPr>
                <a:xfrm rot="-719861" flipH="1">
                  <a:off x="5267137" y="3456269"/>
                  <a:ext cx="605585" cy="714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585" h="714770" extrusionOk="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  <a:effectLst>
                  <a:outerShdw blurRad="50800" dist="38100" dir="18900000" algn="b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sp>
            <p:nvSpPr>
              <p:cNvPr id="2173" name="Google Shape;2173;p1"/>
              <p:cNvSpPr/>
              <p:nvPr/>
            </p:nvSpPr>
            <p:spPr>
              <a:xfrm rot="-455843">
                <a:off x="1494875" y="4632603"/>
                <a:ext cx="367302" cy="539229"/>
              </a:xfrm>
              <a:custGeom>
                <a:avLst/>
                <a:gdLst/>
                <a:ahLst/>
                <a:cxnLst/>
                <a:rect l="l" t="t" r="r" b="b"/>
                <a:pathLst>
                  <a:path w="347010" h="546827" extrusionOk="0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174" name="Google Shape;2174;p1"/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/>
                <a:ahLst/>
                <a:cxnLst/>
                <a:rect l="l" t="t" r="r" b="b"/>
                <a:pathLst>
                  <a:path w="347010" h="546827" extrusionOk="0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2175" name="Google Shape;2175;p1"/>
            <p:cNvSpPr/>
            <p:nvPr/>
          </p:nvSpPr>
          <p:spPr>
            <a:xfrm rot="-1292079">
              <a:off x="1581174" y="4590480"/>
              <a:ext cx="258112" cy="365847"/>
            </a:xfrm>
            <a:custGeom>
              <a:avLst/>
              <a:gdLst/>
              <a:ahLst/>
              <a:cxnLst/>
              <a:rect l="l" t="t" r="r" b="b"/>
              <a:pathLst>
                <a:path w="249961" h="360908" extrusionOk="0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176" name="Google Shape;2176;p1"/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/>
              <a:ahLst/>
              <a:cxnLst/>
              <a:rect l="l" t="t" r="r" b="b"/>
              <a:pathLst>
                <a:path w="249961" h="360908" extrusionOk="0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126" name="Google Shape;2054;p1">
            <a:extLst>
              <a:ext uri="{FF2B5EF4-FFF2-40B4-BE49-F238E27FC236}">
                <a16:creationId xmlns:a16="http://schemas.microsoft.com/office/drawing/2014/main" id="{8ACB1D29-F687-9234-84D7-7B083F0BAF7A}"/>
              </a:ext>
            </a:extLst>
          </p:cNvPr>
          <p:cNvSpPr txBox="1">
            <a:spLocks/>
          </p:cNvSpPr>
          <p:nvPr/>
        </p:nvSpPr>
        <p:spPr>
          <a:xfrm>
            <a:off x="1851174" y="-16632"/>
            <a:ext cx="8629650" cy="107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250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562503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marL="0" indent="0" algn="ctr">
              <a:buSzPts val="4400"/>
            </a:pPr>
            <a:r>
              <a:rPr lang="en-US" sz="3000" dirty="0" err="1">
                <a:solidFill>
                  <a:srgbClr val="5E27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Thứ</a:t>
            </a:r>
            <a:r>
              <a:rPr lang="en-US" sz="3000" dirty="0">
                <a:solidFill>
                  <a:srgbClr val="5E27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… </a:t>
            </a:r>
            <a:r>
              <a:rPr lang="en-US" sz="3000" dirty="0" err="1">
                <a:solidFill>
                  <a:srgbClr val="5E27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ngày</a:t>
            </a:r>
            <a:r>
              <a:rPr lang="en-US" sz="3000" dirty="0">
                <a:solidFill>
                  <a:srgbClr val="5E27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… </a:t>
            </a:r>
            <a:r>
              <a:rPr lang="en-US" sz="3000" dirty="0" err="1">
                <a:solidFill>
                  <a:srgbClr val="5E27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tháng</a:t>
            </a:r>
            <a:r>
              <a:rPr lang="en-US" sz="3000" dirty="0">
                <a:solidFill>
                  <a:srgbClr val="5E27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… </a:t>
            </a:r>
            <a:r>
              <a:rPr lang="en-US" sz="3000" dirty="0" err="1">
                <a:solidFill>
                  <a:srgbClr val="5E27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năm</a:t>
            </a:r>
            <a:r>
              <a:rPr lang="en-US" sz="3000" dirty="0">
                <a:solidFill>
                  <a:srgbClr val="5E27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3000" dirty="0" smtClean="0">
                <a:solidFill>
                  <a:srgbClr val="5E27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202</a:t>
            </a:r>
            <a:r>
              <a:rPr lang="en-US" sz="3000" dirty="0">
                <a:solidFill>
                  <a:srgbClr val="5E27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5</a:t>
            </a:r>
            <a:endParaRPr lang="en-US" sz="3000" dirty="0">
              <a:solidFill>
                <a:srgbClr val="5E27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" name="Google Shape;3175;p8"/>
          <p:cNvGrpSpPr/>
          <p:nvPr/>
        </p:nvGrpSpPr>
        <p:grpSpPr>
          <a:xfrm>
            <a:off x="3553976" y="3013592"/>
            <a:ext cx="1122083" cy="1959318"/>
            <a:chOff x="2492332" y="91439"/>
            <a:chExt cx="4146187" cy="6565863"/>
          </a:xfrm>
        </p:grpSpPr>
        <p:grpSp>
          <p:nvGrpSpPr>
            <p:cNvPr id="3176" name="Google Shape;3176;p8"/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3177" name="Google Shape;3177;p8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178" name="Google Shape;3178;p8"/>
              <p:cNvCxnSpPr>
                <a:stCxn id="3177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179" name="Google Shape;3179;p8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180" name="Google Shape;3180;p8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181" name="Google Shape;3181;p8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182" name="Google Shape;3182;p8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183" name="Google Shape;3183;p8"/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3184" name="Google Shape;3184;p8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185" name="Google Shape;3185;p8"/>
              <p:cNvCxnSpPr>
                <a:stCxn id="3184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186" name="Google Shape;3186;p8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187" name="Google Shape;3187;p8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188" name="Google Shape;3188;p8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189" name="Google Shape;3189;p8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190" name="Google Shape;3190;p8"/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191" name="Google Shape;3191;p8"/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192" name="Google Shape;3192;p8"/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193" name="Google Shape;3193;p8"/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3194" name="Google Shape;3194;p8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195" name="Google Shape;3195;p8"/>
              <p:cNvCxnSpPr>
                <a:stCxn id="3194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196" name="Google Shape;3196;p8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197" name="Google Shape;3197;p8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198" name="Google Shape;3198;p8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199" name="Google Shape;3199;p8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200" name="Google Shape;3200;p8"/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3201" name="Google Shape;3201;p8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202" name="Google Shape;3202;p8"/>
              <p:cNvCxnSpPr>
                <a:stCxn id="3201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203" name="Google Shape;3203;p8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04" name="Google Shape;3204;p8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05" name="Google Shape;3205;p8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06" name="Google Shape;3206;p8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207" name="Google Shape;3207;p8"/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3208" name="Google Shape;3208;p8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209" name="Google Shape;3209;p8"/>
              <p:cNvCxnSpPr>
                <a:stCxn id="3208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210" name="Google Shape;3210;p8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11" name="Google Shape;3211;p8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12" name="Google Shape;3212;p8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13" name="Google Shape;3213;p8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sp>
        <p:nvSpPr>
          <p:cNvPr id="3214" name="Google Shape;3214;p8"/>
          <p:cNvSpPr/>
          <p:nvPr/>
        </p:nvSpPr>
        <p:spPr>
          <a:xfrm>
            <a:off x="5222368" y="1394450"/>
            <a:ext cx="52357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2700"/>
              </a:buClr>
              <a:buSzPts val="9600"/>
              <a:buFont typeface="Pattaya"/>
              <a:buNone/>
            </a:pPr>
            <a:r>
              <a:rPr lang="en-US" sz="9600" b="1" i="0" u="none" strike="noStrike" cap="none" dirty="0" err="1">
                <a:solidFill>
                  <a:srgbClr val="5E2700"/>
                </a:solidFill>
                <a:latin typeface="Pattaya"/>
                <a:ea typeface="Pattaya"/>
                <a:cs typeface="Pattaya"/>
                <a:sym typeface="Pattaya"/>
              </a:rPr>
              <a:t>Luyện</a:t>
            </a:r>
            <a:r>
              <a:rPr lang="en-US" sz="9600" b="1" i="0" u="none" strike="noStrike" cap="none" dirty="0">
                <a:solidFill>
                  <a:srgbClr val="5E2700"/>
                </a:solidFill>
                <a:latin typeface="Pattaya"/>
                <a:ea typeface="Pattaya"/>
                <a:cs typeface="Pattaya"/>
                <a:sym typeface="Pattaya"/>
              </a:rPr>
              <a:t> </a:t>
            </a:r>
            <a:r>
              <a:rPr lang="en-US" sz="9600" b="1" i="0" u="none" strike="noStrike" cap="none" dirty="0" err="1">
                <a:solidFill>
                  <a:srgbClr val="5E2700"/>
                </a:solidFill>
                <a:latin typeface="Pattaya"/>
                <a:ea typeface="Pattaya"/>
                <a:cs typeface="Pattaya"/>
                <a:sym typeface="Pattaya"/>
              </a:rPr>
              <a:t>tập</a:t>
            </a:r>
            <a:endParaRPr sz="9600" b="1" i="0" u="none" strike="noStrike" cap="none" dirty="0">
              <a:solidFill>
                <a:srgbClr val="5E2700"/>
              </a:solidFill>
              <a:latin typeface="Pattaya"/>
              <a:ea typeface="Pattaya"/>
              <a:cs typeface="Pattaya"/>
              <a:sym typeface="Pattaya"/>
            </a:endParaRPr>
          </a:p>
        </p:txBody>
      </p:sp>
      <p:grpSp>
        <p:nvGrpSpPr>
          <p:cNvPr id="3215" name="Google Shape;3215;p8"/>
          <p:cNvGrpSpPr/>
          <p:nvPr/>
        </p:nvGrpSpPr>
        <p:grpSpPr>
          <a:xfrm>
            <a:off x="6580667" y="3566170"/>
            <a:ext cx="3227864" cy="3167798"/>
            <a:chOff x="7119304" y="3891520"/>
            <a:chExt cx="2667946" cy="2630781"/>
          </a:xfrm>
        </p:grpSpPr>
        <p:grpSp>
          <p:nvGrpSpPr>
            <p:cNvPr id="3216" name="Google Shape;3216;p8"/>
            <p:cNvGrpSpPr/>
            <p:nvPr/>
          </p:nvGrpSpPr>
          <p:grpSpPr>
            <a:xfrm>
              <a:off x="7119304" y="3891520"/>
              <a:ext cx="2667946" cy="2630781"/>
              <a:chOff x="6925084" y="939609"/>
              <a:chExt cx="3382834" cy="3269989"/>
            </a:xfrm>
          </p:grpSpPr>
          <p:grpSp>
            <p:nvGrpSpPr>
              <p:cNvPr id="3217" name="Google Shape;3217;p8"/>
              <p:cNvGrpSpPr/>
              <p:nvPr/>
            </p:nvGrpSpPr>
            <p:grpSpPr>
              <a:xfrm rot="-10039084">
                <a:off x="8905582" y="2189662"/>
                <a:ext cx="1207325" cy="1910716"/>
                <a:chOff x="2608166" y="-685976"/>
                <a:chExt cx="1204809" cy="1805596"/>
              </a:xfrm>
            </p:grpSpPr>
            <p:sp>
              <p:nvSpPr>
                <p:cNvPr id="3218" name="Google Shape;3218;p8"/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355" h="1665384" extrusionOk="0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219" name="Google Shape;3219;p8"/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66" h="268229" extrusionOk="0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220" name="Google Shape;3220;p8"/>
                <p:cNvSpPr/>
                <p:nvPr/>
              </p:nvSpPr>
              <p:spPr>
                <a:xfrm rot="-5400000" flipH="1">
                  <a:off x="2922848" y="70463"/>
                  <a:ext cx="229716" cy="26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66" h="268229" extrusionOk="0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221" name="Google Shape;3221;p8"/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17" h="278377" extrusionOk="0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3222" name="Google Shape;3222;p8"/>
              <p:cNvGrpSpPr/>
              <p:nvPr/>
            </p:nvGrpSpPr>
            <p:grpSpPr>
              <a:xfrm>
                <a:off x="6925084" y="939609"/>
                <a:ext cx="2344798" cy="3203710"/>
                <a:chOff x="803735" y="981668"/>
                <a:chExt cx="2480003" cy="3407601"/>
              </a:xfrm>
            </p:grpSpPr>
            <p:grpSp>
              <p:nvGrpSpPr>
                <p:cNvPr id="3223" name="Google Shape;3223;p8"/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</p:grpSpPr>
              <p:sp>
                <p:nvSpPr>
                  <p:cNvPr id="3224" name="Google Shape;3224;p8"/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041" h="830335" extrusionOk="0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6200000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grpSp>
                <p:nvGrpSpPr>
                  <p:cNvPr id="3225" name="Google Shape;3225;p8"/>
                  <p:cNvGrpSpPr/>
                  <p:nvPr/>
                </p:nvGrpSpPr>
                <p:grpSpPr>
                  <a:xfrm>
                    <a:off x="3649197" y="2400486"/>
                    <a:ext cx="600684" cy="364602"/>
                    <a:chOff x="3649197" y="2400486"/>
                    <a:chExt cx="600684" cy="364602"/>
                  </a:xfrm>
                </p:grpSpPr>
                <p:sp>
                  <p:nvSpPr>
                    <p:cNvPr id="3226" name="Google Shape;3226;p8"/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266" h="345773" extrusionOk="0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27" name="Google Shape;3227;p8"/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655" h="233411" extrusionOk="0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28" name="Google Shape;3228;p8"/>
                    <p:cNvSpPr/>
                    <p:nvPr/>
                  </p:nvSpPr>
                  <p:spPr>
                    <a:xfrm rot="-10014549">
                      <a:off x="4076612" y="2427730"/>
                      <a:ext cx="149171" cy="2299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9171" h="229902" extrusionOk="0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3229" name="Google Shape;3229;p8"/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230" name="Google Shape;3230;p8"/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31" name="Google Shape;3231;p8"/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32" name="Google Shape;3232;p8"/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33" name="Google Shape;3233;p8"/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34" name="Google Shape;3234;p8"/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35" name="Google Shape;3235;p8"/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sp>
                <p:nvSpPr>
                  <p:cNvPr id="3236" name="Google Shape;3236;p8"/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412" h="513448" extrusionOk="0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6200000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3237" name="Google Shape;3237;p8"/>
                  <p:cNvSpPr/>
                  <p:nvPr/>
                </p:nvSpPr>
                <p:spPr>
                  <a:xfrm rot="-189928" flipH="1">
                    <a:off x="4608321" y="2230801"/>
                    <a:ext cx="256260" cy="514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260" h="514816" extrusionOk="0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6200000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grpSp>
                <p:nvGrpSpPr>
                  <p:cNvPr id="3238" name="Google Shape;3238;p8"/>
                  <p:cNvGrpSpPr/>
                  <p:nvPr/>
                </p:nvGrpSpPr>
                <p:grpSpPr>
                  <a:xfrm>
                    <a:off x="2913434" y="3650675"/>
                    <a:ext cx="495814" cy="822374"/>
                    <a:chOff x="2913434" y="3650675"/>
                    <a:chExt cx="495814" cy="822374"/>
                  </a:xfrm>
                </p:grpSpPr>
                <p:sp>
                  <p:nvSpPr>
                    <p:cNvPr id="3239" name="Google Shape;3239;p8"/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8716" h="367905" extrusionOk="0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40" name="Google Shape;3240;p8"/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648" h="375202" extrusionOk="0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41" name="Google Shape;3241;p8"/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2481" h="361661" extrusionOk="0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3242" name="Google Shape;3242;p8"/>
                  <p:cNvGrpSpPr/>
                  <p:nvPr/>
                </p:nvGrpSpPr>
                <p:grpSpPr>
                  <a:xfrm flipH="1">
                    <a:off x="4456612" y="3621536"/>
                    <a:ext cx="493048" cy="811148"/>
                    <a:chOff x="2914371" y="3648899"/>
                    <a:chExt cx="493048" cy="811148"/>
                  </a:xfrm>
                </p:grpSpPr>
                <p:sp>
                  <p:nvSpPr>
                    <p:cNvPr id="3243" name="Google Shape;3243;p8"/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91" h="369901" extrusionOk="0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44" name="Google Shape;3244;p8"/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6831" h="370986" extrusionOk="0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45" name="Google Shape;3245;p8"/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2481" h="361904" extrusionOk="0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3246" name="Google Shape;3246;p8"/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47" name="Google Shape;3247;p8"/>
                    <p:cNvCxnSpPr/>
                    <p:nvPr/>
                  </p:nvCxnSpPr>
                  <p:spPr>
                    <a:xfrm rot="10800000">
                      <a:off x="3301660" y="3260980"/>
                      <a:ext cx="144979" cy="4882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3248" name="Google Shape;3248;p8"/>
                    <p:cNvCxnSpPr/>
                    <p:nvPr/>
                  </p:nvCxnSpPr>
                  <p:spPr>
                    <a:xfrm rot="10800000">
                      <a:off x="3240829" y="3377962"/>
                      <a:ext cx="205810" cy="6624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3249" name="Google Shape;3249;p8"/>
                    <p:cNvCxnSpPr/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3250" name="Google Shape;3250;p8"/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51" name="Google Shape;3251;p8"/>
                    <p:cNvCxnSpPr/>
                    <p:nvPr/>
                  </p:nvCxnSpPr>
                  <p:spPr>
                    <a:xfrm rot="10800000">
                      <a:off x="3301660" y="3260980"/>
                      <a:ext cx="144979" cy="4882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3252" name="Google Shape;3252;p8"/>
                    <p:cNvCxnSpPr/>
                    <p:nvPr/>
                  </p:nvCxnSpPr>
                  <p:spPr>
                    <a:xfrm rot="10800000">
                      <a:off x="3240829" y="3377962"/>
                      <a:ext cx="205810" cy="6624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3253" name="Google Shape;3253;p8"/>
                    <p:cNvCxnSpPr/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  <p:sp>
                <p:nvSpPr>
                  <p:cNvPr id="3254" name="Google Shape;3254;p8"/>
                  <p:cNvSpPr/>
                  <p:nvPr/>
                </p:nvSpPr>
                <p:spPr>
                  <a:xfrm rot="-945776">
                    <a:off x="3822366" y="3224085"/>
                    <a:ext cx="200701" cy="117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01" h="117505" extrusionOk="0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  <a:effectLst>
                    <a:outerShdw blurRad="50800" dist="38100" dir="16200000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grpSp>
              <p:nvGrpSpPr>
                <p:cNvPr id="3255" name="Google Shape;3255;p8"/>
                <p:cNvGrpSpPr/>
                <p:nvPr/>
              </p:nvGrpSpPr>
              <p:grpSpPr>
                <a:xfrm>
                  <a:off x="1551022" y="3822830"/>
                  <a:ext cx="1005443" cy="566438"/>
                  <a:chOff x="1551022" y="3822830"/>
                  <a:chExt cx="1005443" cy="566438"/>
                </a:xfrm>
              </p:grpSpPr>
              <p:sp>
                <p:nvSpPr>
                  <p:cNvPr id="3256" name="Google Shape;3256;p8"/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010" h="546827" extrusionOk="0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grpSp>
                <p:nvGrpSpPr>
                  <p:cNvPr id="3257" name="Google Shape;3257;p8"/>
                  <p:cNvGrpSpPr/>
                  <p:nvPr/>
                </p:nvGrpSpPr>
                <p:grpSpPr>
                  <a:xfrm>
                    <a:off x="1551022" y="3824033"/>
                    <a:ext cx="418667" cy="565235"/>
                    <a:chOff x="1551022" y="3824033"/>
                    <a:chExt cx="418667" cy="565235"/>
                  </a:xfrm>
                </p:grpSpPr>
                <p:sp>
                  <p:nvSpPr>
                    <p:cNvPr id="3258" name="Google Shape;3258;p8"/>
                    <p:cNvSpPr/>
                    <p:nvPr/>
                  </p:nvSpPr>
                  <p:spPr>
                    <a:xfrm rot="-455843">
                      <a:off x="1584062" y="3845045"/>
                      <a:ext cx="352588" cy="523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7010" h="546827" extrusionOk="0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59" name="Google Shape;3259;p8"/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1899" h="142867" extrusionOk="0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60" name="Google Shape;3260;p8"/>
                    <p:cNvSpPr/>
                    <p:nvPr/>
                  </p:nvSpPr>
                  <p:spPr>
                    <a:xfrm rot="-5060324" flipH="1">
                      <a:off x="1726018" y="4006445"/>
                      <a:ext cx="137732" cy="1428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732" h="142867" extrusionOk="0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261" name="Google Shape;3261;p8"/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151" h="147228" extrusionOk="0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FFFFFF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sp>
                <p:nvSpPr>
                  <p:cNvPr id="3262" name="Google Shape;3262;p8"/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99" h="142867" extrusionOk="0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3263" name="Google Shape;3263;p8"/>
                  <p:cNvSpPr/>
                  <p:nvPr/>
                </p:nvSpPr>
                <p:spPr>
                  <a:xfrm rot="-5400000" flipH="1">
                    <a:off x="2354333" y="4009427"/>
                    <a:ext cx="137732" cy="142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32" h="142867" extrusionOk="0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3264" name="Google Shape;3264;p8"/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12" h="154037" extrusionOk="0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</p:grpSp>
        </p:grpSp>
        <p:grpSp>
          <p:nvGrpSpPr>
            <p:cNvPr id="3265" name="Google Shape;3265;p8"/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3266" name="Google Shape;3266;p8"/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/>
                <a:ahLst/>
                <a:cxnLst/>
                <a:rect l="l" t="t" r="r" b="b"/>
                <a:pathLst>
                  <a:path w="37589" h="99060" extrusionOk="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67" name="Google Shape;3267;p8"/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83820" h="72390" extrusionOk="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3268" name="Google Shape;3268;p8"/>
          <p:cNvGrpSpPr/>
          <p:nvPr/>
        </p:nvGrpSpPr>
        <p:grpSpPr>
          <a:xfrm>
            <a:off x="10945475" y="3169959"/>
            <a:ext cx="1065542" cy="1791172"/>
            <a:chOff x="2492332" y="91439"/>
            <a:chExt cx="4146187" cy="6565863"/>
          </a:xfrm>
        </p:grpSpPr>
        <p:grpSp>
          <p:nvGrpSpPr>
            <p:cNvPr id="3269" name="Google Shape;3269;p8"/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3270" name="Google Shape;3270;p8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271" name="Google Shape;3271;p8"/>
              <p:cNvCxnSpPr>
                <a:stCxn id="3270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272" name="Google Shape;3272;p8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73" name="Google Shape;3273;p8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74" name="Google Shape;3274;p8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75" name="Google Shape;3275;p8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276" name="Google Shape;3276;p8"/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3277" name="Google Shape;3277;p8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278" name="Google Shape;3278;p8"/>
              <p:cNvCxnSpPr>
                <a:stCxn id="3277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279" name="Google Shape;3279;p8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80" name="Google Shape;3280;p8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81" name="Google Shape;3281;p8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82" name="Google Shape;3282;p8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283" name="Google Shape;3283;p8"/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4" name="Google Shape;3284;p8"/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85" name="Google Shape;3285;p8"/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286" name="Google Shape;3286;p8"/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3287" name="Google Shape;3287;p8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288" name="Google Shape;3288;p8"/>
              <p:cNvCxnSpPr>
                <a:stCxn id="3287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289" name="Google Shape;3289;p8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90" name="Google Shape;3290;p8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91" name="Google Shape;3291;p8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92" name="Google Shape;3292;p8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293" name="Google Shape;3293;p8"/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3294" name="Google Shape;3294;p8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295" name="Google Shape;3295;p8"/>
              <p:cNvCxnSpPr>
                <a:stCxn id="3294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296" name="Google Shape;3296;p8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97" name="Google Shape;3297;p8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98" name="Google Shape;3298;p8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99" name="Google Shape;3299;p8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300" name="Google Shape;3300;p8"/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3301" name="Google Shape;3301;p8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302" name="Google Shape;3302;p8"/>
              <p:cNvCxnSpPr>
                <a:stCxn id="3301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303" name="Google Shape;3303;p8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304" name="Google Shape;3304;p8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305" name="Google Shape;3305;p8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306" name="Google Shape;3306;p8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3307" name="Google Shape;3307;p8"/>
          <p:cNvGrpSpPr/>
          <p:nvPr/>
        </p:nvGrpSpPr>
        <p:grpSpPr>
          <a:xfrm rot="1153815">
            <a:off x="-535009" y="1402807"/>
            <a:ext cx="3225990" cy="4120713"/>
            <a:chOff x="5199461" y="1674618"/>
            <a:chExt cx="2386137" cy="2959191"/>
          </a:xfrm>
        </p:grpSpPr>
        <p:sp>
          <p:nvSpPr>
            <p:cNvPr id="3308" name="Google Shape;3308;p8"/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/>
              <a:ahLst/>
              <a:cxnLst/>
              <a:rect l="l" t="t" r="r" b="b"/>
              <a:pathLst>
                <a:path w="591041" h="830335" extrusionOk="0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309" name="Google Shape;3309;p8"/>
            <p:cNvSpPr/>
            <p:nvPr/>
          </p:nvSpPr>
          <p:spPr>
            <a:xfrm rot="-189928" flipH="1">
              <a:off x="7058660" y="1724474"/>
              <a:ext cx="256260" cy="514816"/>
            </a:xfrm>
            <a:custGeom>
              <a:avLst/>
              <a:gdLst/>
              <a:ahLst/>
              <a:cxnLst/>
              <a:rect l="l" t="t" r="r" b="b"/>
              <a:pathLst>
                <a:path w="256260" h="514816" extrusionOk="0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310" name="Google Shape;3310;p8"/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/>
              <a:ahLst/>
              <a:cxnLst/>
              <a:rect l="l" t="t" r="r" b="b"/>
              <a:pathLst>
                <a:path w="879308" h="996669" extrusionOk="0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311" name="Google Shape;3311;p8"/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/>
              <a:ahLst/>
              <a:cxnLst/>
              <a:rect l="l" t="t" r="r" b="b"/>
              <a:pathLst>
                <a:path w="248412" h="513448" extrusionOk="0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3312" name="Google Shape;3312;p8"/>
            <p:cNvGrpSpPr/>
            <p:nvPr/>
          </p:nvGrpSpPr>
          <p:grpSpPr>
            <a:xfrm>
              <a:off x="5762797" y="2329698"/>
              <a:ext cx="1355938" cy="628117"/>
              <a:chOff x="845557" y="3324777"/>
              <a:chExt cx="1355938" cy="628117"/>
            </a:xfrm>
          </p:grpSpPr>
          <p:grpSp>
            <p:nvGrpSpPr>
              <p:cNvPr id="3313" name="Google Shape;3313;p8"/>
              <p:cNvGrpSpPr/>
              <p:nvPr/>
            </p:nvGrpSpPr>
            <p:grpSpPr>
              <a:xfrm>
                <a:off x="1273679" y="3617265"/>
                <a:ext cx="499645" cy="335629"/>
                <a:chOff x="3668951" y="3199033"/>
                <a:chExt cx="499645" cy="335629"/>
              </a:xfrm>
            </p:grpSpPr>
            <p:sp>
              <p:nvSpPr>
                <p:cNvPr id="3314" name="Google Shape;3314;p8"/>
                <p:cNvSpPr/>
                <p:nvPr/>
              </p:nvSpPr>
              <p:spPr>
                <a:xfrm rot="-182582">
                  <a:off x="3673493" y="3337622"/>
                  <a:ext cx="490561" cy="184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61" h="184149" extrusionOk="0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315" name="Google Shape;3315;p8"/>
                <p:cNvSpPr/>
                <p:nvPr/>
              </p:nvSpPr>
              <p:spPr>
                <a:xfrm rot="-945776">
                  <a:off x="3822367" y="3224085"/>
                  <a:ext cx="200701" cy="117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01" h="117505" extrusionOk="0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3316" name="Google Shape;3316;p8"/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3317" name="Google Shape;3317;p8"/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318" name="Google Shape;3318;p8"/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319" name="Google Shape;3319;p8"/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320" name="Google Shape;3320;p8"/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321" name="Google Shape;3321;p8"/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322" name="Google Shape;3322;p8"/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3323" name="Google Shape;3323;p8"/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3324" name="Google Shape;3324;p8"/>
                <p:cNvCxnSpPr/>
                <p:nvPr/>
              </p:nvCxnSpPr>
              <p:spPr>
                <a:xfrm rot="10800000">
                  <a:off x="3301660" y="3260980"/>
                  <a:ext cx="144979" cy="4882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25" name="Google Shape;3325;p8"/>
                <p:cNvCxnSpPr/>
                <p:nvPr/>
              </p:nvCxnSpPr>
              <p:spPr>
                <a:xfrm rot="10800000">
                  <a:off x="3240829" y="3377962"/>
                  <a:ext cx="205810" cy="662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26" name="Google Shape;3326;p8"/>
                <p:cNvCxnSpPr/>
                <p:nvPr/>
              </p:nvCxnSpPr>
              <p:spPr>
                <a:xfrm flipH="1">
                  <a:off x="3301661" y="3449391"/>
                  <a:ext cx="150704" cy="5005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27" name="Google Shape;3327;p8"/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3328" name="Google Shape;3328;p8"/>
                <p:cNvCxnSpPr/>
                <p:nvPr/>
              </p:nvCxnSpPr>
              <p:spPr>
                <a:xfrm rot="10800000">
                  <a:off x="3301660" y="3260980"/>
                  <a:ext cx="144979" cy="4882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29" name="Google Shape;3329;p8"/>
                <p:cNvCxnSpPr/>
                <p:nvPr/>
              </p:nvCxnSpPr>
              <p:spPr>
                <a:xfrm rot="10800000">
                  <a:off x="3240829" y="3377962"/>
                  <a:ext cx="205810" cy="662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30" name="Google Shape;3330;p8"/>
                <p:cNvCxnSpPr/>
                <p:nvPr/>
              </p:nvCxnSpPr>
              <p:spPr>
                <a:xfrm flipH="1">
                  <a:off x="3301661" y="3449391"/>
                  <a:ext cx="150704" cy="5005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3331" name="Google Shape;3331;p8"/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rgbClr val="F4B945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332" name="Google Shape;3332;p8"/>
            <p:cNvSpPr/>
            <p:nvPr/>
          </p:nvSpPr>
          <p:spPr>
            <a:xfrm rot="-719861" flipH="1">
              <a:off x="5267137" y="3456269"/>
              <a:ext cx="605585" cy="714770"/>
            </a:xfrm>
            <a:custGeom>
              <a:avLst/>
              <a:gdLst/>
              <a:ahLst/>
              <a:cxnLst/>
              <a:rect l="l" t="t" r="r" b="b"/>
              <a:pathLst>
                <a:path w="605585" h="714770" extrusionOk="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3333" name="Google Shape;3333;p8"/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</p:grpSpPr>
        <p:sp>
          <p:nvSpPr>
            <p:cNvPr id="3334" name="Google Shape;3334;p8"/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/>
              <a:ahLst/>
              <a:cxnLst/>
              <a:rect l="l" t="t" r="r" b="b"/>
              <a:pathLst>
                <a:path w="591041" h="830335" extrusionOk="0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5E2700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3335" name="Google Shape;3335;p8"/>
            <p:cNvGrpSpPr/>
            <p:nvPr/>
          </p:nvGrpSpPr>
          <p:grpSpPr>
            <a:xfrm>
              <a:off x="7236306" y="2161336"/>
              <a:ext cx="2259374" cy="1075005"/>
              <a:chOff x="7228461" y="2170574"/>
              <a:chExt cx="2259374" cy="1075005"/>
            </a:xfrm>
          </p:grpSpPr>
          <p:sp>
            <p:nvSpPr>
              <p:cNvPr id="3336" name="Google Shape;3336;p8"/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/>
                <a:ahLst/>
                <a:cxnLst/>
                <a:rect l="l" t="t" r="r" b="b"/>
                <a:pathLst>
                  <a:path w="1117285" h="997292" extrusionOk="0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5E2700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337" name="Google Shape;3337;p8"/>
              <p:cNvSpPr/>
              <p:nvPr/>
            </p:nvSpPr>
            <p:spPr>
              <a:xfrm rot="-271046" flipH="1">
                <a:off x="8267268" y="2215721"/>
                <a:ext cx="1184435" cy="964223"/>
              </a:xfrm>
              <a:custGeom>
                <a:avLst/>
                <a:gdLst/>
                <a:ahLst/>
                <a:cxnLst/>
                <a:rect l="l" t="t" r="r" b="b"/>
                <a:pathLst>
                  <a:path w="1177264" h="983523" extrusionOk="0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5E2700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3338" name="Google Shape;3338;p8"/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/>
              <a:ahLst/>
              <a:cxnLst/>
              <a:rect l="l" t="t" r="r" b="b"/>
              <a:pathLst>
                <a:path w="248412" h="513448" extrusionOk="0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5E2700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339" name="Google Shape;3339;p8"/>
            <p:cNvSpPr/>
            <p:nvPr/>
          </p:nvSpPr>
          <p:spPr>
            <a:xfrm rot="-189928" flipH="1">
              <a:off x="9145070" y="2199152"/>
              <a:ext cx="305141" cy="642470"/>
            </a:xfrm>
            <a:custGeom>
              <a:avLst/>
              <a:gdLst/>
              <a:ahLst/>
              <a:cxnLst/>
              <a:rect l="l" t="t" r="r" b="b"/>
              <a:pathLst>
                <a:path w="256260" h="514816" extrusionOk="0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5E2700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340" name="Google Shape;3340;p8"/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5E2700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3341" name="Google Shape;3341;p8"/>
            <p:cNvGrpSpPr/>
            <p:nvPr/>
          </p:nvGrpSpPr>
          <p:grpSpPr>
            <a:xfrm>
              <a:off x="7550189" y="2944340"/>
              <a:ext cx="1614580" cy="783866"/>
              <a:chOff x="845557" y="3324777"/>
              <a:chExt cx="1355938" cy="628117"/>
            </a:xfrm>
          </p:grpSpPr>
          <p:grpSp>
            <p:nvGrpSpPr>
              <p:cNvPr id="3342" name="Google Shape;3342;p8"/>
              <p:cNvGrpSpPr/>
              <p:nvPr/>
            </p:nvGrpSpPr>
            <p:grpSpPr>
              <a:xfrm>
                <a:off x="1273679" y="3617265"/>
                <a:ext cx="499645" cy="335629"/>
                <a:chOff x="3668951" y="3199033"/>
                <a:chExt cx="499645" cy="335629"/>
              </a:xfrm>
            </p:grpSpPr>
            <p:sp>
              <p:nvSpPr>
                <p:cNvPr id="3343" name="Google Shape;3343;p8"/>
                <p:cNvSpPr/>
                <p:nvPr/>
              </p:nvSpPr>
              <p:spPr>
                <a:xfrm rot="-182582">
                  <a:off x="3673493" y="3337622"/>
                  <a:ext cx="490561" cy="184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61" h="184149" extrusionOk="0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344" name="Google Shape;3344;p8"/>
                <p:cNvSpPr/>
                <p:nvPr/>
              </p:nvSpPr>
              <p:spPr>
                <a:xfrm rot="-945776">
                  <a:off x="3822367" y="3224085"/>
                  <a:ext cx="200701" cy="117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01" h="117505" extrusionOk="0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3345" name="Google Shape;3345;p8"/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3346" name="Google Shape;3346;p8"/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347" name="Google Shape;3347;p8"/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348" name="Google Shape;3348;p8"/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3349" name="Google Shape;3349;p8"/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3350" name="Google Shape;3350;p8"/>
                <p:cNvCxnSpPr/>
                <p:nvPr/>
              </p:nvCxnSpPr>
              <p:spPr>
                <a:xfrm rot="10800000">
                  <a:off x="3301660" y="3260980"/>
                  <a:ext cx="144979" cy="4882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51" name="Google Shape;3351;p8"/>
                <p:cNvCxnSpPr/>
                <p:nvPr/>
              </p:nvCxnSpPr>
              <p:spPr>
                <a:xfrm rot="10800000">
                  <a:off x="3240829" y="3377962"/>
                  <a:ext cx="205810" cy="662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52" name="Google Shape;3352;p8"/>
                <p:cNvCxnSpPr/>
                <p:nvPr/>
              </p:nvCxnSpPr>
              <p:spPr>
                <a:xfrm flipH="1">
                  <a:off x="3301661" y="3449391"/>
                  <a:ext cx="150704" cy="5005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53" name="Google Shape;3353;p8"/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3354" name="Google Shape;3354;p8"/>
                <p:cNvCxnSpPr/>
                <p:nvPr/>
              </p:nvCxnSpPr>
              <p:spPr>
                <a:xfrm rot="10800000">
                  <a:off x="3301660" y="3260980"/>
                  <a:ext cx="144979" cy="4882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55" name="Google Shape;3355;p8"/>
                <p:cNvCxnSpPr/>
                <p:nvPr/>
              </p:nvCxnSpPr>
              <p:spPr>
                <a:xfrm rot="10800000">
                  <a:off x="3240829" y="3377962"/>
                  <a:ext cx="205810" cy="662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56" name="Google Shape;3356;p8"/>
                <p:cNvCxnSpPr/>
                <p:nvPr/>
              </p:nvCxnSpPr>
              <p:spPr>
                <a:xfrm flipH="1">
                  <a:off x="3301661" y="3449391"/>
                  <a:ext cx="150704" cy="5005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3357" name="Google Shape;3357;p8"/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3358" name="Google Shape;3358;p8"/>
              <p:cNvCxnSpPr/>
              <p:nvPr/>
            </p:nvCxnSpPr>
            <p:spPr>
              <a:xfrm rot="10800000" flipH="1">
                <a:off x="10123398" y="2191217"/>
                <a:ext cx="317556" cy="139751"/>
              </a:xfrm>
              <a:prstGeom prst="straightConnector1">
                <a:avLst/>
              </a:prstGeom>
              <a:solidFill>
                <a:srgbClr val="444642"/>
              </a:solidFill>
              <a:ln w="28575" cap="flat" cmpd="sng">
                <a:solidFill>
                  <a:schemeClr val="dk1">
                    <a:alpha val="9882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59" name="Google Shape;3359;p8"/>
              <p:cNvCxnSpPr/>
              <p:nvPr/>
            </p:nvCxnSpPr>
            <p:spPr>
              <a:xfrm>
                <a:off x="10123398" y="2330968"/>
                <a:ext cx="342803" cy="5506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>
                    <a:alpha val="9882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360" name="Google Shape;3360;p8"/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361" name="Google Shape;3361;p8"/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/>
              <a:ahLst/>
              <a:cxnLst/>
              <a:rect l="l" t="t" r="r" b="b"/>
              <a:pathLst>
                <a:path w="2681568" h="3310842" extrusionOk="0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 cap="flat" cmpd="sng">
              <a:solidFill>
                <a:srgbClr val="5E2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362" name="Google Shape;3362;p8"/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 w="12700" cap="flat" cmpd="sng">
              <a:solidFill>
                <a:srgbClr val="5E2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3363" name="Google Shape;3363;p8"/>
          <p:cNvGrpSpPr/>
          <p:nvPr/>
        </p:nvGrpSpPr>
        <p:grpSpPr>
          <a:xfrm rot="-131346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364" name="Google Shape;3364;p8"/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/>
              <a:ahLst/>
              <a:cxnLst/>
              <a:rect l="l" t="t" r="r" b="b"/>
              <a:pathLst>
                <a:path w="2681568" h="3310842" extrusionOk="0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 cap="flat" cmpd="sng">
              <a:solidFill>
                <a:srgbClr val="5E2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365" name="Google Shape;3365;p8"/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 w="12700" cap="flat" cmpd="sng">
              <a:solidFill>
                <a:srgbClr val="5E2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6" name="Google Shape;3646;p12"/>
          <p:cNvGrpSpPr/>
          <p:nvPr/>
        </p:nvGrpSpPr>
        <p:grpSpPr>
          <a:xfrm>
            <a:off x="12318" y="121600"/>
            <a:ext cx="885892" cy="1429260"/>
            <a:chOff x="2492332" y="91439"/>
            <a:chExt cx="4146187" cy="6565863"/>
          </a:xfrm>
        </p:grpSpPr>
        <p:grpSp>
          <p:nvGrpSpPr>
            <p:cNvPr id="3647" name="Google Shape;3647;p12"/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3648" name="Google Shape;3648;p12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49" name="Google Shape;3649;p12"/>
              <p:cNvCxnSpPr>
                <a:stCxn id="3648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50" name="Google Shape;3650;p12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51" name="Google Shape;3651;p12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52" name="Google Shape;3652;p12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53" name="Google Shape;3653;p12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54" name="Google Shape;3654;p12"/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3655" name="Google Shape;3655;p12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56" name="Google Shape;3656;p12"/>
              <p:cNvCxnSpPr>
                <a:stCxn id="3655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57" name="Google Shape;3657;p12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58" name="Google Shape;3658;p12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59" name="Google Shape;3659;p12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60" name="Google Shape;3660;p12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61" name="Google Shape;3661;p12"/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62" name="Google Shape;3662;p12"/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63" name="Google Shape;3663;p12"/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64" name="Google Shape;3664;p12"/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3665" name="Google Shape;3665;p12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66" name="Google Shape;3666;p12"/>
              <p:cNvCxnSpPr>
                <a:stCxn id="3665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67" name="Google Shape;3667;p12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68" name="Google Shape;3668;p12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69" name="Google Shape;3669;p12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70" name="Google Shape;3670;p12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71" name="Google Shape;3671;p12"/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3672" name="Google Shape;3672;p12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73" name="Google Shape;3673;p12"/>
              <p:cNvCxnSpPr>
                <a:stCxn id="367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74" name="Google Shape;3674;p12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75" name="Google Shape;3675;p12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76" name="Google Shape;3676;p12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77" name="Google Shape;3677;p12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78" name="Google Shape;3678;p12"/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3679" name="Google Shape;3679;p12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80" name="Google Shape;3680;p12"/>
              <p:cNvCxnSpPr>
                <a:stCxn id="3679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81" name="Google Shape;3681;p12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82" name="Google Shape;3682;p12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83" name="Google Shape;3683;p12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84" name="Google Shape;3684;p12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3685" name="Google Shape;3685;p12"/>
          <p:cNvGrpSpPr/>
          <p:nvPr/>
        </p:nvGrpSpPr>
        <p:grpSpPr>
          <a:xfrm>
            <a:off x="11328804" y="178324"/>
            <a:ext cx="885892" cy="1429260"/>
            <a:chOff x="2492332" y="91439"/>
            <a:chExt cx="4146187" cy="6565863"/>
          </a:xfrm>
        </p:grpSpPr>
        <p:grpSp>
          <p:nvGrpSpPr>
            <p:cNvPr id="3686" name="Google Shape;3686;p12"/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3687" name="Google Shape;3687;p12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88" name="Google Shape;3688;p12"/>
              <p:cNvCxnSpPr>
                <a:stCxn id="3687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89" name="Google Shape;3689;p12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90" name="Google Shape;3690;p12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91" name="Google Shape;3691;p12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92" name="Google Shape;3692;p12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93" name="Google Shape;3693;p12"/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3694" name="Google Shape;3694;p12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95" name="Google Shape;3695;p12"/>
              <p:cNvCxnSpPr>
                <a:stCxn id="3694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96" name="Google Shape;3696;p12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97" name="Google Shape;3697;p12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98" name="Google Shape;3698;p12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99" name="Google Shape;3699;p12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700" name="Google Shape;3700;p12"/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701" name="Google Shape;3701;p12"/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02" name="Google Shape;3702;p12"/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703" name="Google Shape;3703;p12"/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3704" name="Google Shape;3704;p12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705" name="Google Shape;3705;p12"/>
              <p:cNvCxnSpPr>
                <a:stCxn id="3704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706" name="Google Shape;3706;p12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07" name="Google Shape;3707;p12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08" name="Google Shape;3708;p12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09" name="Google Shape;3709;p12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710" name="Google Shape;3710;p12"/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3711" name="Google Shape;3711;p12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712" name="Google Shape;3712;p12"/>
              <p:cNvCxnSpPr>
                <a:stCxn id="3711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713" name="Google Shape;3713;p12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14" name="Google Shape;3714;p12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15" name="Google Shape;3715;p12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16" name="Google Shape;3716;p12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717" name="Google Shape;3717;p12"/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3718" name="Google Shape;3718;p12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719" name="Google Shape;3719;p12"/>
              <p:cNvCxnSpPr>
                <a:stCxn id="3718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720" name="Google Shape;3720;p12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21" name="Google Shape;3721;p12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22" name="Google Shape;3722;p12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23" name="Google Shape;3723;p12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sp>
        <p:nvSpPr>
          <p:cNvPr id="3724" name="Google Shape;3724;p12"/>
          <p:cNvSpPr txBox="1"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5" name="Google Shape;3725;p12"/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 w="1270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2700"/>
              </a:buClr>
              <a:buSzPts val="5400"/>
              <a:buFont typeface="Itim"/>
              <a:buNone/>
            </a:pPr>
            <a:r>
              <a:rPr lang="en-US" sz="5400" b="0" i="0" u="none" strike="noStrike" cap="none">
                <a:solidFill>
                  <a:srgbClr val="5E2700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33EF449-B21B-F444-DC78-59BAEBCCCA4A}"/>
              </a:ext>
            </a:extLst>
          </p:cNvPr>
          <p:cNvSpPr txBox="1"/>
          <p:nvPr/>
        </p:nvSpPr>
        <p:spPr>
          <a:xfrm>
            <a:off x="970502" y="2198221"/>
            <a:ext cx="1077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122 x 4		327 x 3</a:t>
            </a:r>
            <a:r>
              <a:rPr lang="pt-BR" sz="4000" kern="12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715 : 5			645 :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F8D820C-BC71-9145-C5D5-E7386697409D}"/>
              </a:ext>
            </a:extLst>
          </p:cNvPr>
          <p:cNvSpPr txBox="1"/>
          <p:nvPr/>
        </p:nvSpPr>
        <p:spPr>
          <a:xfrm>
            <a:off x="1287305" y="296147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E2B11C4-5995-0CED-4725-C11243D87BB6}"/>
              </a:ext>
            </a:extLst>
          </p:cNvPr>
          <p:cNvSpPr txBox="1"/>
          <p:nvPr/>
        </p:nvSpPr>
        <p:spPr>
          <a:xfrm>
            <a:off x="2223460" y="3980611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4F2C5F-FBBF-06DA-17E1-5D6CEEF65E02}"/>
              </a:ext>
            </a:extLst>
          </p:cNvPr>
          <p:cNvSpPr txBox="1"/>
          <p:nvPr/>
        </p:nvSpPr>
        <p:spPr>
          <a:xfrm>
            <a:off x="1365055" y="5518877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06FF354-F148-000B-66F1-5941955F5322}"/>
              </a:ext>
            </a:extLst>
          </p:cNvPr>
          <p:cNvCxnSpPr>
            <a:cxnSpLocks/>
          </p:cNvCxnSpPr>
          <p:nvPr/>
        </p:nvCxnSpPr>
        <p:spPr>
          <a:xfrm>
            <a:off x="1357999" y="5198903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F103ED3-0F39-0C65-FFD5-C4C7CB13060D}"/>
              </a:ext>
            </a:extLst>
          </p:cNvPr>
          <p:cNvGrpSpPr/>
          <p:nvPr/>
        </p:nvGrpSpPr>
        <p:grpSpPr>
          <a:xfrm rot="18947827">
            <a:off x="706741" y="3740743"/>
            <a:ext cx="479410" cy="479410"/>
            <a:chOff x="4733404" y="3020262"/>
            <a:chExt cx="479410" cy="479410"/>
          </a:xfrm>
        </p:grpSpPr>
        <p:sp>
          <p:nvSpPr>
            <p:cNvPr id="124" name="Minus Sign 123">
              <a:extLst>
                <a:ext uri="{FF2B5EF4-FFF2-40B4-BE49-F238E27FC236}">
                  <a16:creationId xmlns:a16="http://schemas.microsoft.com/office/drawing/2014/main" id="{41E14B01-7C1F-1C04-F3CE-238AEDFD57B6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Minus Sign 124">
              <a:extLst>
                <a:ext uri="{FF2B5EF4-FFF2-40B4-BE49-F238E27FC236}">
                  <a16:creationId xmlns:a16="http://schemas.microsoft.com/office/drawing/2014/main" id="{3830B09A-1862-DBE5-2A90-0868EF4E9A50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E179595-F8F9-2F59-583E-475D1B05EA8B}"/>
              </a:ext>
            </a:extLst>
          </p:cNvPr>
          <p:cNvSpPr txBox="1"/>
          <p:nvPr/>
        </p:nvSpPr>
        <p:spPr>
          <a:xfrm>
            <a:off x="3917729" y="296147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327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65D0B88-2393-AB22-8E51-5BC22A50DB9A}"/>
              </a:ext>
            </a:extLst>
          </p:cNvPr>
          <p:cNvSpPr txBox="1"/>
          <p:nvPr/>
        </p:nvSpPr>
        <p:spPr>
          <a:xfrm>
            <a:off x="4853884" y="3980611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25F9B0F-0E1B-18F2-B0EF-6F3AE05CAD02}"/>
              </a:ext>
            </a:extLst>
          </p:cNvPr>
          <p:cNvSpPr txBox="1"/>
          <p:nvPr/>
        </p:nvSpPr>
        <p:spPr>
          <a:xfrm>
            <a:off x="3995479" y="5518877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981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B155B5B-013D-E18D-3670-8B7CF7C10CEA}"/>
              </a:ext>
            </a:extLst>
          </p:cNvPr>
          <p:cNvCxnSpPr>
            <a:cxnSpLocks/>
          </p:cNvCxnSpPr>
          <p:nvPr/>
        </p:nvCxnSpPr>
        <p:spPr>
          <a:xfrm>
            <a:off x="3988423" y="5198903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DACD1E2-99C1-9D25-873F-234BC37FB6D7}"/>
              </a:ext>
            </a:extLst>
          </p:cNvPr>
          <p:cNvGrpSpPr/>
          <p:nvPr/>
        </p:nvGrpSpPr>
        <p:grpSpPr>
          <a:xfrm rot="18947827">
            <a:off x="3337165" y="3740743"/>
            <a:ext cx="479410" cy="479410"/>
            <a:chOff x="4733404" y="3020262"/>
            <a:chExt cx="479410" cy="479410"/>
          </a:xfrm>
        </p:grpSpPr>
        <p:sp>
          <p:nvSpPr>
            <p:cNvPr id="132" name="Minus Sign 131">
              <a:extLst>
                <a:ext uri="{FF2B5EF4-FFF2-40B4-BE49-F238E27FC236}">
                  <a16:creationId xmlns:a16="http://schemas.microsoft.com/office/drawing/2014/main" id="{48560CC9-5C22-37E4-3FD4-67299CCC3724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Minus Sign 132">
              <a:extLst>
                <a:ext uri="{FF2B5EF4-FFF2-40B4-BE49-F238E27FC236}">
                  <a16:creationId xmlns:a16="http://schemas.microsoft.com/office/drawing/2014/main" id="{3CE84399-4371-C21A-7538-31B9EA37FA92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EC625896-706F-2401-675F-9E41CFC4F771}"/>
              </a:ext>
            </a:extLst>
          </p:cNvPr>
          <p:cNvSpPr txBox="1"/>
          <p:nvPr/>
        </p:nvSpPr>
        <p:spPr>
          <a:xfrm>
            <a:off x="6425852" y="2944509"/>
            <a:ext cx="10531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715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3D68AA1-09FC-5CC9-29F1-55F91E17A639}"/>
              </a:ext>
            </a:extLst>
          </p:cNvPr>
          <p:cNvSpPr txBox="1"/>
          <p:nvPr/>
        </p:nvSpPr>
        <p:spPr>
          <a:xfrm>
            <a:off x="8132559" y="290610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C5A52A7-6C03-2F5F-238E-A4B88BC268DA}"/>
              </a:ext>
            </a:extLst>
          </p:cNvPr>
          <p:cNvSpPr txBox="1"/>
          <p:nvPr/>
        </p:nvSpPr>
        <p:spPr>
          <a:xfrm>
            <a:off x="7998512" y="351585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14D8897-8756-8DA3-322E-5E1482CC4434}"/>
              </a:ext>
            </a:extLst>
          </p:cNvPr>
          <p:cNvSpPr txBox="1"/>
          <p:nvPr/>
        </p:nvSpPr>
        <p:spPr>
          <a:xfrm>
            <a:off x="6455280" y="358444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1240F46-A1C5-D3DB-5F54-0A2D6FDA1EB6}"/>
              </a:ext>
            </a:extLst>
          </p:cNvPr>
          <p:cNvSpPr txBox="1"/>
          <p:nvPr/>
        </p:nvSpPr>
        <p:spPr>
          <a:xfrm>
            <a:off x="6806339" y="356831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06421F4-8FF1-283E-CD17-F0979DBDAB3B}"/>
              </a:ext>
            </a:extLst>
          </p:cNvPr>
          <p:cNvSpPr txBox="1"/>
          <p:nvPr/>
        </p:nvSpPr>
        <p:spPr>
          <a:xfrm>
            <a:off x="6835766" y="414438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31EC922-8F46-2ED7-C821-137A4B95C8EC}"/>
              </a:ext>
            </a:extLst>
          </p:cNvPr>
          <p:cNvSpPr txBox="1"/>
          <p:nvPr/>
        </p:nvSpPr>
        <p:spPr>
          <a:xfrm>
            <a:off x="7217144" y="411911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4995A9C-F4F7-8396-9CCC-9842C14D3E71}"/>
              </a:ext>
            </a:extLst>
          </p:cNvPr>
          <p:cNvSpPr txBox="1"/>
          <p:nvPr/>
        </p:nvSpPr>
        <p:spPr>
          <a:xfrm>
            <a:off x="7272726" y="478021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80ABCC8-AC27-C31E-EDB6-EF923C8F9CDB}"/>
              </a:ext>
            </a:extLst>
          </p:cNvPr>
          <p:cNvSpPr txBox="1"/>
          <p:nvPr/>
        </p:nvSpPr>
        <p:spPr>
          <a:xfrm>
            <a:off x="8320140" y="352086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CD951E4-754D-C430-6E2C-E44B2C44C023}"/>
              </a:ext>
            </a:extLst>
          </p:cNvPr>
          <p:cNvSpPr txBox="1"/>
          <p:nvPr/>
        </p:nvSpPr>
        <p:spPr>
          <a:xfrm>
            <a:off x="8653825" y="350754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26CF4-9602-DFD0-5CDD-E809CAB91398}"/>
              </a:ext>
            </a:extLst>
          </p:cNvPr>
          <p:cNvGrpSpPr/>
          <p:nvPr/>
        </p:nvGrpSpPr>
        <p:grpSpPr>
          <a:xfrm>
            <a:off x="7696122" y="2989573"/>
            <a:ext cx="1574990" cy="1242243"/>
            <a:chOff x="7696122" y="2989573"/>
            <a:chExt cx="1574990" cy="1242243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155757A-797D-6444-E903-8D88E439E8E0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96E08F6-A5F7-8587-26F1-22C06F58FBF6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62E668CA-0E6D-D5C9-429C-5E06A6335D1A}"/>
              </a:ext>
            </a:extLst>
          </p:cNvPr>
          <p:cNvSpPr txBox="1"/>
          <p:nvPr/>
        </p:nvSpPr>
        <p:spPr>
          <a:xfrm>
            <a:off x="9692162" y="2918261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645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5C1093B-C41F-3EFA-0FF0-534BA04264B1}"/>
              </a:ext>
            </a:extLst>
          </p:cNvPr>
          <p:cNvSpPr txBox="1"/>
          <p:nvPr/>
        </p:nvSpPr>
        <p:spPr>
          <a:xfrm>
            <a:off x="11398870" y="287985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F3C2576-62EF-3C9D-75F0-8F5F6FFC9672}"/>
              </a:ext>
            </a:extLst>
          </p:cNvPr>
          <p:cNvSpPr txBox="1"/>
          <p:nvPr/>
        </p:nvSpPr>
        <p:spPr>
          <a:xfrm>
            <a:off x="11044682" y="349420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7C96C6D-D099-52FC-7588-30700B7002CF}"/>
              </a:ext>
            </a:extLst>
          </p:cNvPr>
          <p:cNvSpPr txBox="1"/>
          <p:nvPr/>
        </p:nvSpPr>
        <p:spPr>
          <a:xfrm>
            <a:off x="9721591" y="355819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71CFECE-5BED-C7C1-F7A5-B365DE107F41}"/>
              </a:ext>
            </a:extLst>
          </p:cNvPr>
          <p:cNvSpPr txBox="1"/>
          <p:nvPr/>
        </p:nvSpPr>
        <p:spPr>
          <a:xfrm>
            <a:off x="10072649" y="354206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1142267-C0A6-E197-4EFA-59C90824B736}"/>
              </a:ext>
            </a:extLst>
          </p:cNvPr>
          <p:cNvSpPr txBox="1"/>
          <p:nvPr/>
        </p:nvSpPr>
        <p:spPr>
          <a:xfrm>
            <a:off x="10102077" y="411813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B5D79DD-5131-BE53-709F-3630AE61A3FD}"/>
              </a:ext>
            </a:extLst>
          </p:cNvPr>
          <p:cNvSpPr txBox="1"/>
          <p:nvPr/>
        </p:nvSpPr>
        <p:spPr>
          <a:xfrm>
            <a:off x="10483455" y="4092862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EA71B76-9003-38BE-37C9-80A3AEAF5221}"/>
              </a:ext>
            </a:extLst>
          </p:cNvPr>
          <p:cNvSpPr txBox="1"/>
          <p:nvPr/>
        </p:nvSpPr>
        <p:spPr>
          <a:xfrm>
            <a:off x="10539037" y="475396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749096D-E488-761E-29AA-A3B3B84D829A}"/>
              </a:ext>
            </a:extLst>
          </p:cNvPr>
          <p:cNvSpPr txBox="1"/>
          <p:nvPr/>
        </p:nvSpPr>
        <p:spPr>
          <a:xfrm>
            <a:off x="11366310" y="349921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B3C08EA-50E0-25AA-3562-FEC016AE6774}"/>
              </a:ext>
            </a:extLst>
          </p:cNvPr>
          <p:cNvSpPr txBox="1"/>
          <p:nvPr/>
        </p:nvSpPr>
        <p:spPr>
          <a:xfrm>
            <a:off x="11699995" y="348590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A931F97-A7B2-C625-50C3-173B7E51935F}"/>
              </a:ext>
            </a:extLst>
          </p:cNvPr>
          <p:cNvGrpSpPr/>
          <p:nvPr/>
        </p:nvGrpSpPr>
        <p:grpSpPr>
          <a:xfrm>
            <a:off x="10962433" y="2963325"/>
            <a:ext cx="1574990" cy="1242243"/>
            <a:chOff x="7696122" y="2989573"/>
            <a:chExt cx="1574990" cy="1242243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F25F3AE-6E29-40D6-AA9B-3A89B60FDBDE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31E3E4F-0B50-5BFE-397E-3D1DE8F29231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8" grpId="0"/>
      <p:bldP spid="119" grpId="0"/>
      <p:bldP spid="120" grpId="0"/>
      <p:bldP spid="127" grpId="0"/>
      <p:bldP spid="128" grpId="0"/>
      <p:bldP spid="129" grpId="0"/>
      <p:bldP spid="134" grpId="0"/>
      <p:bldP spid="135" grpId="0"/>
      <p:bldP spid="136" grpId="0"/>
      <p:bldP spid="137" grpId="0"/>
      <p:bldP spid="139" grpId="0"/>
      <p:bldP spid="140" grpId="0"/>
      <p:bldP spid="141" grpId="0"/>
      <p:bldP spid="142" grpId="0"/>
      <p:bldP spid="143" grpId="0"/>
      <p:bldP spid="144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5" name="Google Shape;3875;p14"/>
          <p:cNvSpPr txBox="1"/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6" name="Google Shape;3876;p14"/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 w="1270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2700"/>
              </a:buClr>
              <a:buSzPts val="5400"/>
              <a:buFont typeface="Itim"/>
              <a:buNone/>
            </a:pPr>
            <a:r>
              <a:rPr lang="en-US" sz="5400" dirty="0">
                <a:solidFill>
                  <a:srgbClr val="5E2700"/>
                </a:solidFill>
                <a:latin typeface="Itim"/>
                <a:cs typeface="Itim"/>
                <a:sym typeface="Itim"/>
              </a:rPr>
              <a:t>2</a:t>
            </a:r>
            <a:endParaRPr dirty="0"/>
          </a:p>
        </p:txBody>
      </p:sp>
      <p:graphicFrame>
        <p:nvGraphicFramePr>
          <p:cNvPr id="3877" name="Google Shape;3877;p14"/>
          <p:cNvGraphicFramePr/>
          <p:nvPr>
            <p:extLst>
              <p:ext uri="{D42A27DB-BD31-4B8C-83A1-F6EECF244321}">
                <p14:modId xmlns:p14="http://schemas.microsoft.com/office/powerpoint/2010/main" val="1803091249"/>
              </p:ext>
            </p:extLst>
          </p:nvPr>
        </p:nvGraphicFramePr>
        <p:xfrm>
          <a:off x="3259988" y="1524178"/>
          <a:ext cx="6924675" cy="2156850"/>
        </p:xfrm>
        <a:graphic>
          <a:graphicData uri="http://schemas.openxmlformats.org/drawingml/2006/table">
            <a:tbl>
              <a:tblPr firstRow="1" bandRow="1">
                <a:noFill/>
                <a:tableStyleId>{DF5357B8-FB03-41EA-88F5-C5C9A272C0BF}</a:tableStyleId>
              </a:tblPr>
              <a:tblGrid>
                <a:gridCol w="222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đã</a:t>
                      </a:r>
                      <a:r>
                        <a:rPr lang="en-US" sz="2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</a:t>
                      </a:r>
                      <a:endParaRPr sz="2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18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Giảm</a:t>
                      </a:r>
                      <a:r>
                        <a:rPr lang="en-US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3 </a:t>
                      </a: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endParaRPr sz="2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Gấp</a:t>
                      </a:r>
                      <a:r>
                        <a:rPr lang="en-US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4 </a:t>
                      </a: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endParaRPr sz="2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48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78" name="Google Shape;3878;p14"/>
          <p:cNvSpPr/>
          <p:nvPr/>
        </p:nvSpPr>
        <p:spPr>
          <a:xfrm>
            <a:off x="7179080" y="2331140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</a:rPr>
              <a:t>5</a:t>
            </a:r>
            <a:endParaRPr dirty="0"/>
          </a:p>
        </p:txBody>
      </p:sp>
      <p:graphicFrame>
        <p:nvGraphicFramePr>
          <p:cNvPr id="11" name="Google Shape;3877;p14">
            <a:extLst>
              <a:ext uri="{FF2B5EF4-FFF2-40B4-BE49-F238E27FC236}">
                <a16:creationId xmlns:a16="http://schemas.microsoft.com/office/drawing/2014/main" id="{C4946E2A-4D4E-D2F6-AB15-7FE323C28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045545"/>
              </p:ext>
            </p:extLst>
          </p:nvPr>
        </p:nvGraphicFramePr>
        <p:xfrm>
          <a:off x="3259988" y="4026521"/>
          <a:ext cx="7838184" cy="2382790"/>
        </p:xfrm>
        <a:graphic>
          <a:graphicData uri="http://schemas.openxmlformats.org/drawingml/2006/table">
            <a:tbl>
              <a:tblPr firstRow="1" bandRow="1">
                <a:noFill/>
                <a:tableStyleId>{DF5357B8-FB03-41EA-88F5-C5C9A272C0BF}</a:tableStyleId>
              </a:tblPr>
              <a:tblGrid>
                <a:gridCol w="327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lớn</a:t>
                      </a:r>
                      <a:endParaRPr sz="2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36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bé</a:t>
                      </a:r>
                      <a:endParaRPr sz="2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lớn</a:t>
                      </a:r>
                      <a:r>
                        <a:rPr lang="en-US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gấp</a:t>
                      </a:r>
                      <a:r>
                        <a:rPr lang="en-US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mấy</a:t>
                      </a:r>
                      <a:r>
                        <a:rPr lang="en-US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r>
                        <a:rPr lang="en-US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bé</a:t>
                      </a:r>
                      <a:endParaRPr sz="2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Google Shape;3878;p14">
            <a:extLst>
              <a:ext uri="{FF2B5EF4-FFF2-40B4-BE49-F238E27FC236}">
                <a16:creationId xmlns:a16="http://schemas.microsoft.com/office/drawing/2014/main" id="{0FB1DE05-99DF-97EC-3ABB-27DA8F4146B1}"/>
              </a:ext>
            </a:extLst>
          </p:cNvPr>
          <p:cNvSpPr/>
          <p:nvPr/>
        </p:nvSpPr>
        <p:spPr>
          <a:xfrm>
            <a:off x="7179080" y="3039387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</a:rPr>
              <a:t>60</a:t>
            </a:r>
            <a:endParaRPr dirty="0"/>
          </a:p>
        </p:txBody>
      </p:sp>
      <p:sp>
        <p:nvSpPr>
          <p:cNvPr id="13" name="Google Shape;3878;p14">
            <a:extLst>
              <a:ext uri="{FF2B5EF4-FFF2-40B4-BE49-F238E27FC236}">
                <a16:creationId xmlns:a16="http://schemas.microsoft.com/office/drawing/2014/main" id="{BA0C79C7-3376-68C1-7672-2BD444824105}"/>
              </a:ext>
            </a:extLst>
          </p:cNvPr>
          <p:cNvSpPr/>
          <p:nvPr/>
        </p:nvSpPr>
        <p:spPr>
          <a:xfrm>
            <a:off x="8848046" y="2331139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</a:rPr>
              <a:t>6</a:t>
            </a:r>
            <a:endParaRPr dirty="0"/>
          </a:p>
        </p:txBody>
      </p:sp>
      <p:sp>
        <p:nvSpPr>
          <p:cNvPr id="14" name="Google Shape;3878;p14">
            <a:extLst>
              <a:ext uri="{FF2B5EF4-FFF2-40B4-BE49-F238E27FC236}">
                <a16:creationId xmlns:a16="http://schemas.microsoft.com/office/drawing/2014/main" id="{EDCFD160-DF8A-B25A-B53A-CAF1AD401E20}"/>
              </a:ext>
            </a:extLst>
          </p:cNvPr>
          <p:cNvSpPr/>
          <p:nvPr/>
        </p:nvSpPr>
        <p:spPr>
          <a:xfrm>
            <a:off x="8848046" y="3039387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</a:rPr>
              <a:t>72</a:t>
            </a:r>
            <a:endParaRPr dirty="0"/>
          </a:p>
        </p:txBody>
      </p:sp>
      <p:sp>
        <p:nvSpPr>
          <p:cNvPr id="15" name="Google Shape;3878;p14">
            <a:extLst>
              <a:ext uri="{FF2B5EF4-FFF2-40B4-BE49-F238E27FC236}">
                <a16:creationId xmlns:a16="http://schemas.microsoft.com/office/drawing/2014/main" id="{E24047F2-9570-D1EB-4A6B-3D4E9A829FAE}"/>
              </a:ext>
            </a:extLst>
          </p:cNvPr>
          <p:cNvSpPr/>
          <p:nvPr/>
        </p:nvSpPr>
        <p:spPr>
          <a:xfrm>
            <a:off x="8138598" y="5521255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</a:rPr>
              <a:t>5</a:t>
            </a:r>
            <a:endParaRPr dirty="0"/>
          </a:p>
        </p:txBody>
      </p:sp>
      <p:sp>
        <p:nvSpPr>
          <p:cNvPr id="16" name="Google Shape;3878;p14">
            <a:extLst>
              <a:ext uri="{FF2B5EF4-FFF2-40B4-BE49-F238E27FC236}">
                <a16:creationId xmlns:a16="http://schemas.microsoft.com/office/drawing/2014/main" id="{284B3704-232F-A62B-90B5-F56B76688BCC}"/>
              </a:ext>
            </a:extLst>
          </p:cNvPr>
          <p:cNvSpPr/>
          <p:nvPr/>
        </p:nvSpPr>
        <p:spPr>
          <a:xfrm>
            <a:off x="9675736" y="5521255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</a:rPr>
              <a:t>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Shape 4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3" name="Google Shape;4073;p17"/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 w="1270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2700"/>
              </a:buClr>
              <a:buSzPts val="5400"/>
              <a:buFont typeface="Itim"/>
              <a:buNone/>
            </a:pPr>
            <a:r>
              <a:rPr lang="en-US" sz="5400" dirty="0">
                <a:solidFill>
                  <a:srgbClr val="5E2700"/>
                </a:solidFill>
                <a:latin typeface="Itim"/>
                <a:cs typeface="Itim"/>
                <a:sym typeface="Itim"/>
              </a:rPr>
              <a:t>3</a:t>
            </a:r>
            <a:endParaRPr dirty="0"/>
          </a:p>
        </p:txBody>
      </p:sp>
      <p:grpSp>
        <p:nvGrpSpPr>
          <p:cNvPr id="4074" name="Google Shape;4074;p17"/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4075" name="Google Shape;4075;p17"/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4076" name="Google Shape;4076;p17"/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077" name="Google Shape;4077;p17"/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078" name="Google Shape;4078;p17"/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079" name="Google Shape;4079;p17"/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4080" name="Google Shape;4080;p17"/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36195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Con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bê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cân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nặng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120 kg, con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bò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nặng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gấp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3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lần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bê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Hỏi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cả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hai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cân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nặng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bao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nhiêu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ki-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lô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-gam?</a:t>
              </a:r>
              <a:endParaRPr sz="3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2" name="Google Shape;4082;p17"/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 sz="36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3" name="Google Shape;4083;p17"/>
          <p:cNvSpPr txBox="1"/>
          <p:nvPr/>
        </p:nvSpPr>
        <p:spPr>
          <a:xfrm>
            <a:off x="6213759" y="4312173"/>
            <a:ext cx="523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</a:rPr>
              <a:t>Con </a:t>
            </a:r>
            <a:r>
              <a:rPr lang="en-US" sz="3600" b="1" dirty="0" err="1">
                <a:solidFill>
                  <a:schemeClr val="lt1"/>
                </a:solidFill>
              </a:rPr>
              <a:t>bê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120 kg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4" name="Google Shape;4084;p17"/>
          <p:cNvSpPr txBox="1"/>
          <p:nvPr/>
        </p:nvSpPr>
        <p:spPr>
          <a:xfrm>
            <a:off x="6213759" y="5040208"/>
            <a:ext cx="523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n-US" sz="3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bò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gấp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3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lần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5" name="Google Shape;4085;p17"/>
          <p:cNvSpPr txBox="1"/>
          <p:nvPr/>
        </p:nvSpPr>
        <p:spPr>
          <a:xfrm>
            <a:off x="6213759" y="5764108"/>
            <a:ext cx="61211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 con: ? kg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69536-D18D-1920-CB0D-A19966E11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21" b="91176" l="3857" r="92562">
                        <a14:foregroundMark x1="26171" y1="27206" x2="11019" y2="58824"/>
                        <a14:foregroundMark x1="11019" y1="58824" x2="8540" y2="75000"/>
                        <a14:foregroundMark x1="8540" y1="75000" x2="15978" y2="90809"/>
                        <a14:foregroundMark x1="15978" y1="90809" x2="32231" y2="92279"/>
                        <a14:foregroundMark x1="32231" y1="92279" x2="60882" y2="87132"/>
                        <a14:foregroundMark x1="60882" y1="87132" x2="77686" y2="76103"/>
                        <a14:foregroundMark x1="77686" y1="76103" x2="87328" y2="55515"/>
                        <a14:foregroundMark x1="87328" y1="55515" x2="87603" y2="36765"/>
                        <a14:foregroundMark x1="87603" y1="36765" x2="79890" y2="23529"/>
                        <a14:foregroundMark x1="79890" y1="23529" x2="58127" y2="21324"/>
                        <a14:foregroundMark x1="58127" y1="21324" x2="49587" y2="7721"/>
                        <a14:foregroundMark x1="49587" y1="7721" x2="35813" y2="15809"/>
                        <a14:foregroundMark x1="35813" y1="15809" x2="16804" y2="43015"/>
                        <a14:foregroundMark x1="72176" y1="92647" x2="87879" y2="79044"/>
                        <a14:foregroundMark x1="87879" y1="79044" x2="93939" y2="58456"/>
                        <a14:foregroundMark x1="93939" y1="58456" x2="91460" y2="41176"/>
                        <a14:foregroundMark x1="91460" y1="41176" x2="87879" y2="31618"/>
                        <a14:foregroundMark x1="84298" y1="28676" x2="92562" y2="37500"/>
                        <a14:foregroundMark x1="13223" y1="50368" x2="6612" y2="65074"/>
                        <a14:foregroundMark x1="6612" y1="65074" x2="3857" y2="87132"/>
                        <a14:foregroundMark x1="3857" y1="87132" x2="9917" y2="9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6299" y="138049"/>
            <a:ext cx="3952541" cy="296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Shape 4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0" name="Google Shape;4090;p18"/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 w="12700" cap="flat" cmpd="sng">
            <a:solidFill>
              <a:srgbClr val="5E2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2700"/>
              </a:buClr>
              <a:buSzPts val="5400"/>
              <a:buFont typeface="Itim"/>
              <a:buNone/>
            </a:pPr>
            <a:r>
              <a:rPr lang="en-US" sz="5400" dirty="0">
                <a:solidFill>
                  <a:srgbClr val="5E2700"/>
                </a:solidFill>
                <a:latin typeface="Itim"/>
                <a:cs typeface="Itim"/>
                <a:sym typeface="Itim"/>
              </a:rPr>
              <a:t>3</a:t>
            </a:r>
            <a:endParaRPr dirty="0"/>
          </a:p>
        </p:txBody>
      </p:sp>
      <p:grpSp>
        <p:nvGrpSpPr>
          <p:cNvPr id="4091" name="Google Shape;4091;p18"/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4092" name="Google Shape;4092;p18"/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4093" name="Google Shape;4093;p18"/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094" name="Google Shape;4094;p18"/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095" name="Google Shape;4095;p18"/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096" name="Google Shape;4096;p18"/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4097" name="Google Shape;4097;p18"/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36195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Con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bê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cân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nặng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120 kg, con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bò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nặng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gấp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3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lần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bê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Hỏi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cả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hai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cân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nặng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bao 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nhiêu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 ki-</a:t>
              </a:r>
              <a:r>
                <a:rPr lang="en-US" sz="3200" b="1" i="0" u="none" strike="noStrike" cap="none" dirty="0" err="1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lô</a:t>
              </a:r>
              <a:r>
                <a:rPr lang="en-US" sz="3200" b="1" i="0" u="none" strike="noStrike" cap="none" dirty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-gam?</a:t>
              </a:r>
              <a:endParaRPr lang="en-US" sz="3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9" name="Google Shape;4099;p18"/>
          <p:cNvSpPr txBox="1"/>
          <p:nvPr/>
        </p:nvSpPr>
        <p:spPr>
          <a:xfrm>
            <a:off x="6826299" y="3111937"/>
            <a:ext cx="26479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3600" b="1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3600" b="1" i="0" u="sng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0" name="Google Shape;4100;p18"/>
          <p:cNvSpPr txBox="1"/>
          <p:nvPr/>
        </p:nvSpPr>
        <p:spPr>
          <a:xfrm>
            <a:off x="5137178" y="3749305"/>
            <a:ext cx="6621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bò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nặng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ki-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-gam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18"/>
          <p:cNvSpPr txBox="1"/>
          <p:nvPr/>
        </p:nvSpPr>
        <p:spPr>
          <a:xfrm>
            <a:off x="5636883" y="4391884"/>
            <a:ext cx="52318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120 x 3 = 360 (kg)</a:t>
            </a:r>
            <a:endParaRPr sz="1200" dirty="0"/>
          </a:p>
        </p:txBody>
      </p:sp>
      <p:sp>
        <p:nvSpPr>
          <p:cNvPr id="4102" name="Google Shape;4102;p18"/>
          <p:cNvSpPr txBox="1"/>
          <p:nvPr/>
        </p:nvSpPr>
        <p:spPr>
          <a:xfrm>
            <a:off x="7204583" y="6184193"/>
            <a:ext cx="61211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b="1" dirty="0">
                <a:solidFill>
                  <a:srgbClr val="FFFFFF"/>
                </a:solidFill>
              </a:rPr>
              <a:t>480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kg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C62C78-F94F-2EE0-EDD0-0B8FBD374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21" b="91176" l="3857" r="92562">
                        <a14:foregroundMark x1="26171" y1="27206" x2="11019" y2="58824"/>
                        <a14:foregroundMark x1="11019" y1="58824" x2="8540" y2="75000"/>
                        <a14:foregroundMark x1="8540" y1="75000" x2="15978" y2="90809"/>
                        <a14:foregroundMark x1="15978" y1="90809" x2="32231" y2="92279"/>
                        <a14:foregroundMark x1="32231" y1="92279" x2="60882" y2="87132"/>
                        <a14:foregroundMark x1="60882" y1="87132" x2="77686" y2="76103"/>
                        <a14:foregroundMark x1="77686" y1="76103" x2="87328" y2="55515"/>
                        <a14:foregroundMark x1="87328" y1="55515" x2="87603" y2="36765"/>
                        <a14:foregroundMark x1="87603" y1="36765" x2="79890" y2="23529"/>
                        <a14:foregroundMark x1="79890" y1="23529" x2="58127" y2="21324"/>
                        <a14:foregroundMark x1="58127" y1="21324" x2="49587" y2="7721"/>
                        <a14:foregroundMark x1="49587" y1="7721" x2="35813" y2="15809"/>
                        <a14:foregroundMark x1="35813" y1="15809" x2="16804" y2="43015"/>
                        <a14:foregroundMark x1="72176" y1="92647" x2="87879" y2="79044"/>
                        <a14:foregroundMark x1="87879" y1="79044" x2="93939" y2="58456"/>
                        <a14:foregroundMark x1="93939" y1="58456" x2="91460" y2="41176"/>
                        <a14:foregroundMark x1="91460" y1="41176" x2="87879" y2="31618"/>
                        <a14:foregroundMark x1="84298" y1="28676" x2="92562" y2="37500"/>
                        <a14:foregroundMark x1="13223" y1="50368" x2="6612" y2="65074"/>
                        <a14:foregroundMark x1="6612" y1="65074" x2="3857" y2="87132"/>
                        <a14:foregroundMark x1="3857" y1="87132" x2="9917" y2="9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6299" y="138049"/>
            <a:ext cx="3952541" cy="2961684"/>
          </a:xfrm>
          <a:prstGeom prst="rect">
            <a:avLst/>
          </a:prstGeom>
        </p:spPr>
      </p:pic>
      <p:sp>
        <p:nvSpPr>
          <p:cNvPr id="16" name="Google Shape;4100;p18">
            <a:extLst>
              <a:ext uri="{FF2B5EF4-FFF2-40B4-BE49-F238E27FC236}">
                <a16:creationId xmlns:a16="http://schemas.microsoft.com/office/drawing/2014/main" id="{73BA835F-1E0E-16F4-C17F-223ABE6A72BC}"/>
              </a:ext>
            </a:extLst>
          </p:cNvPr>
          <p:cNvSpPr txBox="1"/>
          <p:nvPr/>
        </p:nvSpPr>
        <p:spPr>
          <a:xfrm>
            <a:off x="4991609" y="4949886"/>
            <a:ext cx="7298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nặng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ki-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-gam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101;p18">
            <a:extLst>
              <a:ext uri="{FF2B5EF4-FFF2-40B4-BE49-F238E27FC236}">
                <a16:creationId xmlns:a16="http://schemas.microsoft.com/office/drawing/2014/main" id="{2F338515-4FED-2AAB-DEC9-D997CB530662}"/>
              </a:ext>
            </a:extLst>
          </p:cNvPr>
          <p:cNvSpPr txBox="1"/>
          <p:nvPr/>
        </p:nvSpPr>
        <p:spPr>
          <a:xfrm>
            <a:off x="5727499" y="5599458"/>
            <a:ext cx="52318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120 </a:t>
            </a:r>
            <a:r>
              <a:rPr lang="en-US" sz="3200" b="1" dirty="0">
                <a:solidFill>
                  <a:srgbClr val="FFFFFF"/>
                </a:solidFill>
              </a:rPr>
              <a:t>+ 360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3200" b="1" dirty="0">
                <a:solidFill>
                  <a:srgbClr val="FFFFFF"/>
                </a:solidFill>
              </a:rPr>
              <a:t>480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(kg)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6" name="Google Shape;3476;p11"/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3477" name="Google Shape;3477;p11"/>
            <p:cNvCxnSpPr/>
            <p:nvPr/>
          </p:nvCxnSpPr>
          <p:spPr>
            <a:xfrm>
              <a:off x="2280622" y="749874"/>
              <a:ext cx="1" cy="32096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78" name="Google Shape;3478;p11"/>
            <p:cNvCxnSpPr/>
            <p:nvPr/>
          </p:nvCxnSpPr>
          <p:spPr>
            <a:xfrm>
              <a:off x="1819089" y="1070842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79" name="Google Shape;3479;p11"/>
            <p:cNvCxnSpPr/>
            <p:nvPr/>
          </p:nvCxnSpPr>
          <p:spPr>
            <a:xfrm>
              <a:off x="1950530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0" name="Google Shape;3480;p11"/>
            <p:cNvCxnSpPr/>
            <p:nvPr/>
          </p:nvCxnSpPr>
          <p:spPr>
            <a:xfrm>
              <a:off x="2506795" y="1070842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1" name="Google Shape;3481;p11"/>
            <p:cNvCxnSpPr/>
            <p:nvPr/>
          </p:nvCxnSpPr>
          <p:spPr>
            <a:xfrm>
              <a:off x="2006410" y="1352550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2" name="Google Shape;3482;p11"/>
            <p:cNvCxnSpPr/>
            <p:nvPr/>
          </p:nvCxnSpPr>
          <p:spPr>
            <a:xfrm>
              <a:off x="2788735" y="1352550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3" name="Google Shape;3483;p11"/>
            <p:cNvCxnSpPr/>
            <p:nvPr/>
          </p:nvCxnSpPr>
          <p:spPr>
            <a:xfrm>
              <a:off x="2156275" y="1337426"/>
              <a:ext cx="0" cy="281708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4" name="Google Shape;3484;p11"/>
            <p:cNvCxnSpPr/>
            <p:nvPr/>
          </p:nvCxnSpPr>
          <p:spPr>
            <a:xfrm>
              <a:off x="1752751" y="1615556"/>
              <a:ext cx="847497" cy="0"/>
            </a:xfrm>
            <a:prstGeom prst="straightConnector1">
              <a:avLst/>
            </a:prstGeom>
            <a:noFill/>
            <a:ln w="57150" cap="flat" cmpd="sng">
              <a:solidFill>
                <a:srgbClr val="672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85" name="Google Shape;3485;p11"/>
          <p:cNvGrpSpPr/>
          <p:nvPr/>
        </p:nvGrpSpPr>
        <p:grpSpPr>
          <a:xfrm rot="-1039530">
            <a:off x="9369432" y="1436310"/>
            <a:ext cx="3178825" cy="4143942"/>
            <a:chOff x="5199461" y="1674618"/>
            <a:chExt cx="2386137" cy="2959191"/>
          </a:xfrm>
        </p:grpSpPr>
        <p:sp>
          <p:nvSpPr>
            <p:cNvPr id="3486" name="Google Shape;3486;p11"/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/>
              <a:ahLst/>
              <a:cxnLst/>
              <a:rect l="l" t="t" r="r" b="b"/>
              <a:pathLst>
                <a:path w="591041" h="830335" extrusionOk="0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487" name="Google Shape;3487;p11"/>
            <p:cNvSpPr/>
            <p:nvPr/>
          </p:nvSpPr>
          <p:spPr>
            <a:xfrm rot="-189928" flipH="1">
              <a:off x="7058660" y="1724474"/>
              <a:ext cx="256260" cy="514816"/>
            </a:xfrm>
            <a:custGeom>
              <a:avLst/>
              <a:gdLst/>
              <a:ahLst/>
              <a:cxnLst/>
              <a:rect l="l" t="t" r="r" b="b"/>
              <a:pathLst>
                <a:path w="256260" h="514816" extrusionOk="0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/>
              <a:ahLst/>
              <a:cxnLst/>
              <a:rect l="l" t="t" r="r" b="b"/>
              <a:pathLst>
                <a:path w="879308" h="996669" extrusionOk="0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/>
              <a:ahLst/>
              <a:cxnLst/>
              <a:rect l="l" t="t" r="r" b="b"/>
              <a:pathLst>
                <a:path w="248412" h="513448" extrusionOk="0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3490" name="Google Shape;3490;p11"/>
            <p:cNvGrpSpPr/>
            <p:nvPr/>
          </p:nvGrpSpPr>
          <p:grpSpPr>
            <a:xfrm>
              <a:off x="5762797" y="2329698"/>
              <a:ext cx="1355938" cy="628117"/>
              <a:chOff x="845557" y="3324777"/>
              <a:chExt cx="1355938" cy="628117"/>
            </a:xfrm>
          </p:grpSpPr>
          <p:grpSp>
            <p:nvGrpSpPr>
              <p:cNvPr id="3491" name="Google Shape;3491;p11"/>
              <p:cNvGrpSpPr/>
              <p:nvPr/>
            </p:nvGrpSpPr>
            <p:grpSpPr>
              <a:xfrm>
                <a:off x="1273679" y="3617265"/>
                <a:ext cx="499645" cy="335629"/>
                <a:chOff x="3668951" y="3199033"/>
                <a:chExt cx="499645" cy="335629"/>
              </a:xfrm>
            </p:grpSpPr>
            <p:sp>
              <p:nvSpPr>
                <p:cNvPr id="3492" name="Google Shape;3492;p11"/>
                <p:cNvSpPr/>
                <p:nvPr/>
              </p:nvSpPr>
              <p:spPr>
                <a:xfrm rot="-182582">
                  <a:off x="3673493" y="3337622"/>
                  <a:ext cx="490561" cy="184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61" h="184149" extrusionOk="0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493" name="Google Shape;3493;p11"/>
                <p:cNvSpPr/>
                <p:nvPr/>
              </p:nvSpPr>
              <p:spPr>
                <a:xfrm rot="-945776">
                  <a:off x="3822367" y="3224085"/>
                  <a:ext cx="200701" cy="117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01" h="117505" extrusionOk="0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3494" name="Google Shape;3494;p11"/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3495" name="Google Shape;3495;p11"/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496" name="Google Shape;3496;p11"/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497" name="Google Shape;3497;p11"/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498" name="Google Shape;3498;p11"/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499" name="Google Shape;3499;p11"/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500" name="Google Shape;3500;p11"/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grpSp>
            <p:nvGrpSpPr>
              <p:cNvPr id="3501" name="Google Shape;3501;p11"/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3502" name="Google Shape;3502;p11"/>
                <p:cNvCxnSpPr/>
                <p:nvPr/>
              </p:nvCxnSpPr>
              <p:spPr>
                <a:xfrm rot="10800000">
                  <a:off x="3301660" y="3260980"/>
                  <a:ext cx="144979" cy="4882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03" name="Google Shape;3503;p11"/>
                <p:cNvCxnSpPr/>
                <p:nvPr/>
              </p:nvCxnSpPr>
              <p:spPr>
                <a:xfrm rot="10800000">
                  <a:off x="3240829" y="3377962"/>
                  <a:ext cx="205810" cy="662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04" name="Google Shape;3504;p11"/>
                <p:cNvCxnSpPr/>
                <p:nvPr/>
              </p:nvCxnSpPr>
              <p:spPr>
                <a:xfrm flipH="1">
                  <a:off x="3301661" y="3449391"/>
                  <a:ext cx="150704" cy="5005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05" name="Google Shape;3505;p11"/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3506" name="Google Shape;3506;p11"/>
                <p:cNvCxnSpPr/>
                <p:nvPr/>
              </p:nvCxnSpPr>
              <p:spPr>
                <a:xfrm rot="10800000">
                  <a:off x="3301660" y="3260980"/>
                  <a:ext cx="144979" cy="4882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07" name="Google Shape;3507;p11"/>
                <p:cNvCxnSpPr/>
                <p:nvPr/>
              </p:nvCxnSpPr>
              <p:spPr>
                <a:xfrm rot="10800000">
                  <a:off x="3240829" y="3377962"/>
                  <a:ext cx="205810" cy="6624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08" name="Google Shape;3508;p11"/>
                <p:cNvCxnSpPr/>
                <p:nvPr/>
              </p:nvCxnSpPr>
              <p:spPr>
                <a:xfrm flipH="1">
                  <a:off x="3301661" y="3449391"/>
                  <a:ext cx="150704" cy="5005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3509" name="Google Shape;3509;p11"/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rgbClr val="F4B945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510" name="Google Shape;3510;p11"/>
            <p:cNvSpPr/>
            <p:nvPr/>
          </p:nvSpPr>
          <p:spPr>
            <a:xfrm rot="-719861" flipH="1">
              <a:off x="5267137" y="3456269"/>
              <a:ext cx="605585" cy="714770"/>
            </a:xfrm>
            <a:custGeom>
              <a:avLst/>
              <a:gdLst/>
              <a:ahLst/>
              <a:cxnLst/>
              <a:rect l="l" t="t" r="r" b="b"/>
              <a:pathLst>
                <a:path w="605585" h="714770" extrusionOk="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3511" name="Google Shape;3511;p11"/>
          <p:cNvGrpSpPr/>
          <p:nvPr/>
        </p:nvGrpSpPr>
        <p:grpSpPr>
          <a:xfrm rot="-800697">
            <a:off x="9448152" y="3546229"/>
            <a:ext cx="2957579" cy="4076114"/>
            <a:chOff x="2804160" y="2202089"/>
            <a:chExt cx="2237116" cy="2959191"/>
          </a:xfrm>
        </p:grpSpPr>
        <p:sp>
          <p:nvSpPr>
            <p:cNvPr id="3512" name="Google Shape;3512;p11"/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/>
              <a:ahLst/>
              <a:cxnLst/>
              <a:rect l="l" t="t" r="r" b="b"/>
              <a:pathLst>
                <a:path w="591041" h="830335" extrusionOk="0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3513" name="Google Shape;3513;p11"/>
            <p:cNvGrpSpPr/>
            <p:nvPr/>
          </p:nvGrpSpPr>
          <p:grpSpPr>
            <a:xfrm>
              <a:off x="3649922" y="2398657"/>
              <a:ext cx="597239" cy="364602"/>
              <a:chOff x="3649922" y="2398657"/>
              <a:chExt cx="597239" cy="364602"/>
            </a:xfrm>
          </p:grpSpPr>
          <p:sp>
            <p:nvSpPr>
              <p:cNvPr id="3514" name="Google Shape;3514;p11"/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/>
                <a:ahLst/>
                <a:cxnLst/>
                <a:rect l="l" t="t" r="r" b="b"/>
                <a:pathLst>
                  <a:path w="215266" h="345773" extrusionOk="0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15" name="Google Shape;3515;p11"/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/>
                <a:ahLst/>
                <a:cxnLst/>
                <a:rect l="l" t="t" r="r" b="b"/>
                <a:pathLst>
                  <a:path w="148655" h="233411" extrusionOk="0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16" name="Google Shape;3516;p11"/>
              <p:cNvSpPr/>
              <p:nvPr/>
            </p:nvSpPr>
            <p:spPr>
              <a:xfrm rot="-10014549">
                <a:off x="4073892" y="2423735"/>
                <a:ext cx="149171" cy="229902"/>
              </a:xfrm>
              <a:custGeom>
                <a:avLst/>
                <a:gdLst/>
                <a:ahLst/>
                <a:cxnLst/>
                <a:rect l="l" t="t" r="r" b="b"/>
                <a:pathLst>
                  <a:path w="149171" h="229902" extrusionOk="0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517" name="Google Shape;3517;p11"/>
            <p:cNvGrpSpPr/>
            <p:nvPr/>
          </p:nvGrpSpPr>
          <p:grpSpPr>
            <a:xfrm>
              <a:off x="3668951" y="3199033"/>
              <a:ext cx="499645" cy="335629"/>
              <a:chOff x="3668951" y="3199033"/>
              <a:chExt cx="499645" cy="335629"/>
            </a:xfrm>
          </p:grpSpPr>
          <p:sp>
            <p:nvSpPr>
              <p:cNvPr id="3518" name="Google Shape;3518;p11"/>
              <p:cNvSpPr/>
              <p:nvPr/>
            </p:nvSpPr>
            <p:spPr>
              <a:xfrm rot="-182582">
                <a:off x="3673493" y="3337622"/>
                <a:ext cx="490561" cy="184149"/>
              </a:xfrm>
              <a:custGeom>
                <a:avLst/>
                <a:gdLst/>
                <a:ahLst/>
                <a:cxnLst/>
                <a:rect l="l" t="t" r="r" b="b"/>
                <a:pathLst>
                  <a:path w="490561" h="184149" extrusionOk="0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19" name="Google Shape;3519;p11"/>
              <p:cNvSpPr/>
              <p:nvPr/>
            </p:nvSpPr>
            <p:spPr>
              <a:xfrm rot="-945776">
                <a:off x="3822367" y="3224085"/>
                <a:ext cx="200701" cy="117505"/>
              </a:xfrm>
              <a:custGeom>
                <a:avLst/>
                <a:gdLst/>
                <a:ahLst/>
                <a:cxnLst/>
                <a:rect l="l" t="t" r="r" b="b"/>
                <a:pathLst>
                  <a:path w="200701" h="117505" extrusionOk="0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520" name="Google Shape;3520;p11"/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3521" name="Google Shape;3521;p11"/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22" name="Google Shape;3522;p11"/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23" name="Google Shape;3523;p11"/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24" name="Google Shape;3524;p11"/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25" name="Google Shape;3525;p11"/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26" name="Google Shape;3526;p11"/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3527" name="Google Shape;3527;p11"/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/>
              <a:ahLst/>
              <a:cxnLst/>
              <a:rect l="l" t="t" r="r" b="b"/>
              <a:pathLst>
                <a:path w="248412" h="513448" extrusionOk="0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528" name="Google Shape;3528;p11"/>
            <p:cNvSpPr/>
            <p:nvPr/>
          </p:nvSpPr>
          <p:spPr>
            <a:xfrm rot="-189928" flipH="1">
              <a:off x="4608321" y="2230801"/>
              <a:ext cx="256260" cy="514816"/>
            </a:xfrm>
            <a:custGeom>
              <a:avLst/>
              <a:gdLst/>
              <a:ahLst/>
              <a:cxnLst/>
              <a:rect l="l" t="t" r="r" b="b"/>
              <a:pathLst>
                <a:path w="256260" h="514816" extrusionOk="0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3529" name="Google Shape;3529;p11"/>
            <p:cNvGrpSpPr/>
            <p:nvPr/>
          </p:nvGrpSpPr>
          <p:grpSpPr>
            <a:xfrm>
              <a:off x="2909482" y="3653143"/>
              <a:ext cx="498100" cy="821316"/>
              <a:chOff x="2909482" y="3653143"/>
              <a:chExt cx="498100" cy="821316"/>
            </a:xfrm>
          </p:grpSpPr>
          <p:sp>
            <p:nvSpPr>
              <p:cNvPr id="3530" name="Google Shape;3530;p11"/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/>
                <a:ahLst/>
                <a:cxnLst/>
                <a:rect l="l" t="t" r="r" b="b"/>
                <a:pathLst>
                  <a:path w="258716" h="367905" extrusionOk="0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31" name="Google Shape;3531;p11"/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/>
                <a:ahLst/>
                <a:cxnLst/>
                <a:rect l="l" t="t" r="r" b="b"/>
                <a:pathLst>
                  <a:path w="252648" h="375202" extrusionOk="0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32" name="Google Shape;3532;p11"/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/>
                <a:ahLst/>
                <a:cxnLst/>
                <a:rect l="l" t="t" r="r" b="b"/>
                <a:pathLst>
                  <a:path w="262481" h="361661" extrusionOk="0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533" name="Google Shape;3533;p11"/>
            <p:cNvGrpSpPr/>
            <p:nvPr/>
          </p:nvGrpSpPr>
          <p:grpSpPr>
            <a:xfrm flipH="1">
              <a:off x="4461532" y="3619560"/>
              <a:ext cx="484985" cy="793049"/>
              <a:chOff x="2917514" y="3646923"/>
              <a:chExt cx="484985" cy="793049"/>
            </a:xfrm>
          </p:grpSpPr>
          <p:sp>
            <p:nvSpPr>
              <p:cNvPr id="3534" name="Google Shape;3534;p11"/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/>
                <a:ahLst/>
                <a:cxnLst/>
                <a:rect l="l" t="t" r="r" b="b"/>
                <a:pathLst>
                  <a:path w="257191" h="369901" extrusionOk="0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35" name="Google Shape;3535;p11"/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/>
                <a:ahLst/>
                <a:cxnLst/>
                <a:rect l="l" t="t" r="r" b="b"/>
                <a:pathLst>
                  <a:path w="246831" h="370986" extrusionOk="0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36" name="Google Shape;3536;p11"/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/>
                <a:ahLst/>
                <a:cxnLst/>
                <a:rect l="l" t="t" r="r" b="b"/>
                <a:pathLst>
                  <a:path w="262481" h="361904" extrusionOk="0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537" name="Google Shape;3537;p11"/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3538" name="Google Shape;3538;p11"/>
              <p:cNvCxnSpPr/>
              <p:nvPr/>
            </p:nvCxnSpPr>
            <p:spPr>
              <a:xfrm rot="10800000">
                <a:off x="3301660" y="3260980"/>
                <a:ext cx="144979" cy="4882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39" name="Google Shape;3539;p11"/>
              <p:cNvCxnSpPr/>
              <p:nvPr/>
            </p:nvCxnSpPr>
            <p:spPr>
              <a:xfrm rot="10800000">
                <a:off x="3240829" y="3377962"/>
                <a:ext cx="205810" cy="662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0" name="Google Shape;3540;p11"/>
              <p:cNvCxnSpPr/>
              <p:nvPr/>
            </p:nvCxnSpPr>
            <p:spPr>
              <a:xfrm flipH="1">
                <a:off x="3301661" y="3449391"/>
                <a:ext cx="150704" cy="50051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41" name="Google Shape;3541;p11"/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3542" name="Google Shape;3542;p11"/>
              <p:cNvCxnSpPr/>
              <p:nvPr/>
            </p:nvCxnSpPr>
            <p:spPr>
              <a:xfrm rot="10800000">
                <a:off x="3301660" y="3260980"/>
                <a:ext cx="144979" cy="4882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3" name="Google Shape;3543;p11"/>
              <p:cNvCxnSpPr/>
              <p:nvPr/>
            </p:nvCxnSpPr>
            <p:spPr>
              <a:xfrm rot="10800000">
                <a:off x="3240829" y="3377962"/>
                <a:ext cx="205810" cy="662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4" name="Google Shape;3544;p11"/>
              <p:cNvCxnSpPr/>
              <p:nvPr/>
            </p:nvCxnSpPr>
            <p:spPr>
              <a:xfrm flipH="1">
                <a:off x="3301661" y="3449391"/>
                <a:ext cx="150704" cy="50051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545" name="Google Shape;3545;p11"/>
          <p:cNvSpPr/>
          <p:nvPr/>
        </p:nvSpPr>
        <p:spPr>
          <a:xfrm>
            <a:off x="788296" y="1677245"/>
            <a:ext cx="8000908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500"/>
              <a:buFont typeface="Coiny"/>
              <a:buNone/>
            </a:pPr>
            <a:r>
              <a:rPr lang="en-US" sz="11500" b="1" i="0" u="none" strike="noStrike" cap="none" dirty="0" err="1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Vận</a:t>
            </a:r>
            <a:r>
              <a:rPr lang="en-US" sz="11500" b="1" i="0" u="none" strike="noStrike" cap="none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r>
              <a:rPr lang="en-US" sz="11500" b="1" i="0" u="none" strike="noStrike" cap="none" dirty="0" err="1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dụng</a:t>
            </a:r>
            <a:endParaRPr sz="11500" b="1" i="0" u="none" strike="noStrike" cap="none" dirty="0">
              <a:solidFill>
                <a:srgbClr val="FF0000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grpSp>
        <p:nvGrpSpPr>
          <p:cNvPr id="3546" name="Google Shape;3546;p11"/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3547" name="Google Shape;3547;p11"/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3548" name="Google Shape;3548;p11"/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549" name="Google Shape;3549;p11"/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550" name="Google Shape;3550;p11"/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sp>
            <p:nvSpPr>
              <p:cNvPr id="3551" name="Google Shape;3551;p11"/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552" name="Google Shape;3552;p11"/>
              <p:cNvCxnSpPr/>
              <p:nvPr/>
            </p:nvCxnSpPr>
            <p:spPr>
              <a:xfrm flipH="1">
                <a:off x="1470350" y="1342108"/>
                <a:ext cx="16990" cy="12326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C993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3" name="Google Shape;3553;p11"/>
              <p:cNvCxnSpPr/>
              <p:nvPr/>
            </p:nvCxnSpPr>
            <p:spPr>
              <a:xfrm>
                <a:off x="1730011" y="1316240"/>
                <a:ext cx="56367" cy="13305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C993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4" name="Google Shape;3554;p11"/>
              <p:cNvCxnSpPr/>
              <p:nvPr/>
            </p:nvCxnSpPr>
            <p:spPr>
              <a:xfrm>
                <a:off x="1876215" y="1167143"/>
                <a:ext cx="143082" cy="6580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C993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5" name="Google Shape;3555;p11"/>
              <p:cNvCxnSpPr/>
              <p:nvPr/>
            </p:nvCxnSpPr>
            <p:spPr>
              <a:xfrm rot="10800000" flipH="1">
                <a:off x="1901355" y="956210"/>
                <a:ext cx="117943" cy="2805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C993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56" name="Google Shape;3556;p11"/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57" name="Google Shape;3557;p11"/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58" name="Google Shape;3558;p11"/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/>
                <a:ahLst/>
                <a:cxnLst/>
                <a:rect l="l" t="t" r="r" b="b"/>
                <a:pathLst>
                  <a:path w="2201721" h="1005580" extrusionOk="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59" name="Google Shape;3559;p11"/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60" name="Google Shape;3560;p11"/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3561" name="Google Shape;3561;p11"/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/>
              <a:ahLst/>
              <a:cxnLst/>
              <a:rect l="l" t="t" r="r" b="b"/>
              <a:pathLst>
                <a:path w="304642" h="135104" extrusionOk="0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562" name="Google Shape;3562;p11"/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/>
              <a:ahLst/>
              <a:cxnLst/>
              <a:rect l="l" t="t" r="r" b="b"/>
              <a:pathLst>
                <a:path w="304642" h="135104" extrusionOk="0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3563" name="Google Shape;3563;p11"/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3564" name="Google Shape;3564;p11"/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/>
              <a:ahLst/>
              <a:cxnLst/>
              <a:rect l="l" t="t" r="r" b="b"/>
              <a:pathLst>
                <a:path w="885355" h="1665384" extrusionOk="0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3565" name="Google Shape;3565;p11"/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3566" name="Google Shape;3566;p11"/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</p:grpSpPr>
            <p:sp>
              <p:nvSpPr>
                <p:cNvPr id="3567" name="Google Shape;3567;p11"/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041" h="830335" extrusionOk="0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3568" name="Google Shape;3568;p11"/>
                <p:cNvGrpSpPr/>
                <p:nvPr/>
              </p:nvGrpSpPr>
              <p:grpSpPr>
                <a:xfrm>
                  <a:off x="7236306" y="2161336"/>
                  <a:ext cx="2259374" cy="1075005"/>
                  <a:chOff x="7228461" y="2170574"/>
                  <a:chExt cx="2259374" cy="1075005"/>
                </a:xfrm>
              </p:grpSpPr>
              <p:sp>
                <p:nvSpPr>
                  <p:cNvPr id="3569" name="Google Shape;3569;p11"/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7285" h="997292" extrusionOk="0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5E2700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3570" name="Google Shape;3570;p11"/>
                  <p:cNvSpPr/>
                  <p:nvPr/>
                </p:nvSpPr>
                <p:spPr>
                  <a:xfrm rot="-271046" flipH="1">
                    <a:off x="8267268" y="2215721"/>
                    <a:ext cx="1184435" cy="964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264" h="983523" extrusionOk="0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5E2700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sp>
              <p:nvSpPr>
                <p:cNvPr id="3571" name="Google Shape;3571;p11"/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12" h="513448" extrusionOk="0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572" name="Google Shape;3572;p11"/>
                <p:cNvSpPr/>
                <p:nvPr/>
              </p:nvSpPr>
              <p:spPr>
                <a:xfrm rot="-189928" flipH="1">
                  <a:off x="9145070" y="2199152"/>
                  <a:ext cx="305141" cy="6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60" h="514816" extrusionOk="0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3573" name="Google Shape;3573;p11"/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3574" name="Google Shape;3574;p11"/>
                <p:cNvGrpSpPr/>
                <p:nvPr/>
              </p:nvGrpSpPr>
              <p:grpSpPr>
                <a:xfrm>
                  <a:off x="7550189" y="2944340"/>
                  <a:ext cx="1614580" cy="783866"/>
                  <a:chOff x="845557" y="3324777"/>
                  <a:chExt cx="1355938" cy="628117"/>
                </a:xfrm>
              </p:grpSpPr>
              <p:grpSp>
                <p:nvGrpSpPr>
                  <p:cNvPr id="3575" name="Google Shape;3575;p11"/>
                  <p:cNvGrpSpPr/>
                  <p:nvPr/>
                </p:nvGrpSpPr>
                <p:grpSpPr>
                  <a:xfrm>
                    <a:off x="1273679" y="3617265"/>
                    <a:ext cx="499645" cy="335629"/>
                    <a:chOff x="3668951" y="3199033"/>
                    <a:chExt cx="499645" cy="335629"/>
                  </a:xfrm>
                </p:grpSpPr>
                <p:sp>
                  <p:nvSpPr>
                    <p:cNvPr id="3576" name="Google Shape;3576;p11"/>
                    <p:cNvSpPr/>
                    <p:nvPr/>
                  </p:nvSpPr>
                  <p:spPr>
                    <a:xfrm rot="-182582">
                      <a:off x="3673493" y="3337622"/>
                      <a:ext cx="490561" cy="1841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0561" h="184149" extrusionOk="0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577" name="Google Shape;3577;p11"/>
                    <p:cNvSpPr/>
                    <p:nvPr/>
                  </p:nvSpPr>
                  <p:spPr>
                    <a:xfrm rot="-945776">
                      <a:off x="3822367" y="3224085"/>
                      <a:ext cx="200701" cy="1175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701" h="117505" extrusionOk="0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3578" name="Google Shape;3578;p11"/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3579" name="Google Shape;3579;p11"/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580" name="Google Shape;3580;p11"/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3581" name="Google Shape;3581;p11"/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3582" name="Google Shape;3582;p11"/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583" name="Google Shape;3583;p11"/>
                    <p:cNvCxnSpPr/>
                    <p:nvPr/>
                  </p:nvCxnSpPr>
                  <p:spPr>
                    <a:xfrm rot="10800000">
                      <a:off x="3301660" y="3260980"/>
                      <a:ext cx="144979" cy="4882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3584" name="Google Shape;3584;p11"/>
                    <p:cNvCxnSpPr/>
                    <p:nvPr/>
                  </p:nvCxnSpPr>
                  <p:spPr>
                    <a:xfrm rot="10800000">
                      <a:off x="3240829" y="3377962"/>
                      <a:ext cx="205810" cy="6624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3585" name="Google Shape;3585;p11"/>
                    <p:cNvCxnSpPr/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3586" name="Google Shape;3586;p11"/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587" name="Google Shape;3587;p11"/>
                    <p:cNvCxnSpPr/>
                    <p:nvPr/>
                  </p:nvCxnSpPr>
                  <p:spPr>
                    <a:xfrm rot="10800000">
                      <a:off x="3301660" y="3260980"/>
                      <a:ext cx="144979" cy="4882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3588" name="Google Shape;3588;p11"/>
                    <p:cNvCxnSpPr/>
                    <p:nvPr/>
                  </p:nvCxnSpPr>
                  <p:spPr>
                    <a:xfrm rot="10800000">
                      <a:off x="3240829" y="3377962"/>
                      <a:ext cx="205810" cy="6624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3589" name="Google Shape;3589;p11"/>
                    <p:cNvCxnSpPr/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3590" name="Google Shape;3590;p11"/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3591" name="Google Shape;3591;p11"/>
                  <p:cNvCxnSpPr/>
                  <p:nvPr/>
                </p:nvCxnSpPr>
                <p:spPr>
                  <a:xfrm rot="10800000" flipH="1">
                    <a:off x="10123398" y="2191217"/>
                    <a:ext cx="317556" cy="139751"/>
                  </a:xfrm>
                  <a:prstGeom prst="straightConnector1">
                    <a:avLst/>
                  </a:prstGeom>
                  <a:solidFill>
                    <a:srgbClr val="444642"/>
                  </a:solidFill>
                  <a:ln w="28575" cap="flat" cmpd="sng">
                    <a:solidFill>
                      <a:schemeClr val="dk1">
                        <a:alpha val="98823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92" name="Google Shape;3592;p11"/>
                  <p:cNvCxnSpPr/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>
                        <a:alpha val="98823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</p:grpSp>
          <p:sp>
            <p:nvSpPr>
              <p:cNvPr id="3593" name="Google Shape;3593;p11"/>
              <p:cNvSpPr/>
              <p:nvPr/>
            </p:nvSpPr>
            <p:spPr>
              <a:xfrm rot="-455843">
                <a:off x="4561332" y="4661780"/>
                <a:ext cx="367302" cy="539229"/>
              </a:xfrm>
              <a:custGeom>
                <a:avLst/>
                <a:gdLst/>
                <a:ahLst/>
                <a:cxnLst/>
                <a:rect l="l" t="t" r="r" b="b"/>
                <a:pathLst>
                  <a:path w="347010" h="546827" extrusionOk="0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594" name="Google Shape;3594;p11"/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/>
                <a:ahLst/>
                <a:cxnLst/>
                <a:rect l="l" t="t" r="r" b="b"/>
                <a:pathLst>
                  <a:path w="347010" h="546827" extrusionOk="0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3595" name="Google Shape;3595;p11"/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/>
              <a:ahLst/>
              <a:cxnLst/>
              <a:rect l="l" t="t" r="r" b="b"/>
              <a:pathLst>
                <a:path w="269393" h="522541" extrusionOk="0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/>
              <a:ahLst/>
              <a:cxnLst/>
              <a:rect l="l" t="t" r="r" b="b"/>
              <a:pathLst>
                <a:path w="207847" h="361297" extrusionOk="0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/>
              <a:ahLst/>
              <a:cxnLst/>
              <a:rect l="l" t="t" r="r" b="b"/>
              <a:pathLst>
                <a:path w="312631" h="364025" extrusionOk="0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598" name="Google Shape;3598;p11"/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/>
              <a:ahLst/>
              <a:cxnLst/>
              <a:rect l="l" t="t" r="r" b="b"/>
              <a:pathLst>
                <a:path w="312631" h="364025" extrusionOk="0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3599" name="Google Shape;3599;p11"/>
          <p:cNvGrpSpPr/>
          <p:nvPr/>
        </p:nvGrpSpPr>
        <p:grpSpPr>
          <a:xfrm>
            <a:off x="284966" y="3180145"/>
            <a:ext cx="1065542" cy="1791172"/>
            <a:chOff x="2492332" y="91439"/>
            <a:chExt cx="4146187" cy="6565863"/>
          </a:xfrm>
        </p:grpSpPr>
        <p:grpSp>
          <p:nvGrpSpPr>
            <p:cNvPr id="3600" name="Google Shape;3600;p11"/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3601" name="Google Shape;3601;p11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02" name="Google Shape;3602;p11"/>
              <p:cNvCxnSpPr>
                <a:stCxn id="3601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03" name="Google Shape;3603;p11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04" name="Google Shape;3604;p11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05" name="Google Shape;3605;p11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06" name="Google Shape;3606;p11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07" name="Google Shape;3607;p11"/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3608" name="Google Shape;3608;p11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09" name="Google Shape;3609;p11"/>
              <p:cNvCxnSpPr>
                <a:stCxn id="3608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10" name="Google Shape;3610;p11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11" name="Google Shape;3611;p11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12" name="Google Shape;3612;p11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13" name="Google Shape;3613;p11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14" name="Google Shape;3614;p11"/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15" name="Google Shape;3615;p11"/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16" name="Google Shape;3616;p11"/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17" name="Google Shape;3617;p11"/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3618" name="Google Shape;3618;p11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19" name="Google Shape;3619;p11"/>
              <p:cNvCxnSpPr>
                <a:stCxn id="3618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20" name="Google Shape;3620;p11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21" name="Google Shape;3621;p11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22" name="Google Shape;3622;p11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23" name="Google Shape;3623;p11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24" name="Google Shape;3624;p11"/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3625" name="Google Shape;3625;p11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26" name="Google Shape;3626;p11"/>
              <p:cNvCxnSpPr>
                <a:stCxn id="3625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27" name="Google Shape;3627;p11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28" name="Google Shape;3628;p11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29" name="Google Shape;3629;p11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30" name="Google Shape;3630;p11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3631" name="Google Shape;3631;p11"/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3632" name="Google Shape;3632;p11"/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633" name="Google Shape;3633;p11"/>
              <p:cNvCxnSpPr>
                <a:stCxn id="363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34" name="Google Shape;3634;p11"/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35" name="Google Shape;3635;p11"/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36" name="Google Shape;3636;p11"/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37" name="Google Shape;3637;p11"/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3638" name="Google Shape;3638;p11"/>
          <p:cNvGrpSpPr/>
          <p:nvPr/>
        </p:nvGrpSpPr>
        <p:grpSpPr>
          <a:xfrm rot="-1755502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639" name="Google Shape;3639;p11"/>
            <p:cNvCxnSpPr/>
            <p:nvPr/>
          </p:nvCxnSpPr>
          <p:spPr>
            <a:xfrm flipH="1">
              <a:off x="5856694" y="3652140"/>
              <a:ext cx="75617" cy="430154"/>
            </a:xfrm>
            <a:prstGeom prst="straightConnector1">
              <a:avLst/>
            </a:prstGeom>
            <a:noFill/>
            <a:ln w="76200" cap="flat" cmpd="sng">
              <a:solidFill>
                <a:srgbClr val="5E27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640" name="Google Shape;3640;p11"/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 w="12700" cap="flat" cmpd="sng">
              <a:solidFill>
                <a:srgbClr val="5E2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Shape 4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16"/>
          <p:cNvSpPr txBox="1"/>
          <p:nvPr/>
        </p:nvSpPr>
        <p:spPr>
          <a:xfrm>
            <a:off x="3124200" y="4924963"/>
            <a:ext cx="99441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</a:rPr>
              <a:t>b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638 </a:t>
            </a:r>
            <a:r>
              <a:rPr lang="en-U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4060" name="Google Shape;4060;p16"/>
          <p:cNvSpPr txBox="1"/>
          <p:nvPr/>
        </p:nvSpPr>
        <p:spPr>
          <a:xfrm>
            <a:off x="3429000" y="5825411"/>
            <a:ext cx="9639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200" b="1" dirty="0">
                <a:solidFill>
                  <a:srgbClr val="FFC000"/>
                </a:solidFill>
              </a:rPr>
              <a:t>990 - 352</a:t>
            </a:r>
            <a:r>
              <a:rPr lang="en-US" sz="32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B. </a:t>
            </a:r>
            <a:r>
              <a:rPr lang="en-US" sz="3200" b="1" dirty="0">
                <a:solidFill>
                  <a:srgbClr val="FFC000"/>
                </a:solidFill>
              </a:rPr>
              <a:t>863 - 254</a:t>
            </a:r>
            <a:r>
              <a:rPr lang="en-US" sz="32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C. </a:t>
            </a:r>
            <a:r>
              <a:rPr lang="en-US" sz="3200" b="1" dirty="0">
                <a:solidFill>
                  <a:srgbClr val="FFC000"/>
                </a:solidFill>
              </a:rPr>
              <a:t>383 + 265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317C8-A8C6-3ECA-5EA3-0F10DE99E926}"/>
              </a:ext>
            </a:extLst>
          </p:cNvPr>
          <p:cNvGrpSpPr/>
          <p:nvPr/>
        </p:nvGrpSpPr>
        <p:grpSpPr>
          <a:xfrm>
            <a:off x="5186362" y="1597044"/>
            <a:ext cx="6573838" cy="968356"/>
            <a:chOff x="5186362" y="1597044"/>
            <a:chExt cx="6573838" cy="96835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070C252-4A1D-EFD6-0BFA-8E08ECFEAEE1}"/>
                </a:ext>
              </a:extLst>
            </p:cNvPr>
            <p:cNvSpPr/>
            <p:nvPr/>
          </p:nvSpPr>
          <p:spPr>
            <a:xfrm>
              <a:off x="5287962" y="1600200"/>
              <a:ext cx="6472238" cy="96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1" name="Google Shape;4061;p16"/>
            <p:cNvSpPr/>
            <p:nvPr/>
          </p:nvSpPr>
          <p:spPr>
            <a:xfrm>
              <a:off x="5186362" y="1597044"/>
              <a:ext cx="6472238" cy="861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4400"/>
              </a:pPr>
              <a:r>
                <a:rPr lang="en-US" sz="4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sz="4400" b="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</p:grpSp>
      <p:sp>
        <p:nvSpPr>
          <p:cNvPr id="4062" name="Google Shape;4062;p16"/>
          <p:cNvSpPr/>
          <p:nvPr/>
        </p:nvSpPr>
        <p:spPr>
          <a:xfrm>
            <a:off x="9328149" y="4022794"/>
            <a:ext cx="542925" cy="58477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064" name="Google Shape;4064;p16"/>
          <p:cNvSpPr txBox="1"/>
          <p:nvPr/>
        </p:nvSpPr>
        <p:spPr>
          <a:xfrm>
            <a:off x="1981200" y="3240039"/>
            <a:ext cx="99441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3200" dirty="0" err="1">
                <a:solidFill>
                  <a:schemeClr val="lt1"/>
                </a:solidFill>
              </a:rPr>
              <a:t>Kết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quả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của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phép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tính</a:t>
            </a:r>
            <a:r>
              <a:rPr lang="en-US" sz="3200" dirty="0">
                <a:solidFill>
                  <a:schemeClr val="lt1"/>
                </a:solidFill>
              </a:rPr>
              <a:t> 193 – 79 </a:t>
            </a:r>
            <a:r>
              <a:rPr lang="en-US" sz="3200" dirty="0" err="1">
                <a:solidFill>
                  <a:schemeClr val="lt1"/>
                </a:solidFill>
              </a:rPr>
              <a:t>là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</p:txBody>
      </p:sp>
      <p:sp>
        <p:nvSpPr>
          <p:cNvPr id="4065" name="Google Shape;4065;p16"/>
          <p:cNvSpPr txBox="1"/>
          <p:nvPr/>
        </p:nvSpPr>
        <p:spPr>
          <a:xfrm>
            <a:off x="2557463" y="4024515"/>
            <a:ext cx="99441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200" b="1" dirty="0">
                <a:solidFill>
                  <a:srgbClr val="FFC000"/>
                </a:solidFill>
              </a:rPr>
              <a:t>141</a:t>
            </a:r>
            <a:r>
              <a:rPr lang="en-US" sz="32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B. </a:t>
            </a:r>
            <a:r>
              <a:rPr lang="en-US" sz="3200" b="1" dirty="0">
                <a:solidFill>
                  <a:srgbClr val="FFC000"/>
                </a:solidFill>
              </a:rPr>
              <a:t>113</a:t>
            </a:r>
            <a:r>
              <a:rPr lang="en-US" sz="32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C. </a:t>
            </a:r>
            <a:r>
              <a:rPr lang="en-US" sz="3200" b="1" dirty="0">
                <a:solidFill>
                  <a:srgbClr val="FFC000"/>
                </a:solidFill>
              </a:rPr>
              <a:t>114</a:t>
            </a:r>
            <a:endParaRPr dirty="0"/>
          </a:p>
        </p:txBody>
      </p:sp>
      <p:sp>
        <p:nvSpPr>
          <p:cNvPr id="4068" name="Google Shape;4068;p16"/>
          <p:cNvSpPr/>
          <p:nvPr/>
        </p:nvSpPr>
        <p:spPr>
          <a:xfrm>
            <a:off x="3429000" y="5825411"/>
            <a:ext cx="542925" cy="58477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Google Shape;4107;p19"/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2700"/>
              </a:buClr>
              <a:buSzPts val="6600"/>
              <a:buFont typeface="Coiny"/>
              <a:buNone/>
            </a:pPr>
            <a:r>
              <a:rPr lang="en-US" sz="6600" b="1" i="0" u="none" strike="noStrike" cap="none">
                <a:solidFill>
                  <a:srgbClr val="5E2700"/>
                </a:solidFill>
                <a:latin typeface="Coiny"/>
                <a:ea typeface="Coiny"/>
                <a:cs typeface="Coiny"/>
                <a:sym typeface="Coiny"/>
              </a:rPr>
              <a:t>Tạm biệt và hẹn gặp lại</a:t>
            </a:r>
            <a:endParaRPr sz="6600" b="1" i="0" u="none" strike="noStrike" cap="none">
              <a:solidFill>
                <a:srgbClr val="5E2700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4108" name="Google Shape;4108;p19"/>
          <p:cNvSpPr/>
          <p:nvPr/>
        </p:nvSpPr>
        <p:spPr>
          <a:xfrm>
            <a:off x="8790848" y="277573"/>
            <a:ext cx="864018" cy="596963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tim"/>
              <a:buNone/>
            </a:pPr>
            <a:endParaRPr sz="2800" b="0" i="0" u="none" strike="noStrike" cap="none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109" name="Google Shape;4109;p19"/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tim"/>
              <a:buNone/>
            </a:pPr>
            <a:endParaRPr sz="2800" b="0" i="0" u="none" strike="noStrike" cap="none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110" name="Google Shape;4110;p19"/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tim"/>
              <a:buNone/>
            </a:pPr>
            <a:endParaRPr sz="2800" b="0" i="0" u="none" strike="noStrike" cap="none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111" name="Google Shape;4111;p19"/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tim"/>
              <a:buNone/>
            </a:pPr>
            <a:endParaRPr sz="2800" b="0" i="0" u="none" strike="noStrike" cap="none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112" name="Google Shape;4112;p19"/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tim"/>
              <a:buNone/>
            </a:pPr>
            <a:endParaRPr sz="2800" b="0" i="0" u="none" strike="noStrike" cap="none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113" name="Google Shape;4113;p19"/>
          <p:cNvSpPr/>
          <p:nvPr/>
        </p:nvSpPr>
        <p:spPr>
          <a:xfrm rot="1020809">
            <a:off x="2601637" y="234848"/>
            <a:ext cx="864018" cy="596963"/>
          </a:xfrm>
          <a:custGeom>
            <a:avLst/>
            <a:gdLst/>
            <a:ahLst/>
            <a:cxnLst/>
            <a:rect l="l" t="t" r="r" b="b"/>
            <a:pathLst>
              <a:path w="43256" h="43219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tim"/>
              <a:buNone/>
            </a:pPr>
            <a:endParaRPr sz="2800" b="0" i="0" u="none" strike="noStrike" cap="none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4114" name="Google Shape;4114;p19"/>
          <p:cNvGrpSpPr/>
          <p:nvPr/>
        </p:nvGrpSpPr>
        <p:grpSpPr>
          <a:xfrm>
            <a:off x="4678710" y="2471356"/>
            <a:ext cx="3847451" cy="3791082"/>
            <a:chOff x="6925084" y="939609"/>
            <a:chExt cx="3382834" cy="3269989"/>
          </a:xfrm>
        </p:grpSpPr>
        <p:grpSp>
          <p:nvGrpSpPr>
            <p:cNvPr id="4115" name="Google Shape;4115;p19"/>
            <p:cNvGrpSpPr/>
            <p:nvPr/>
          </p:nvGrpSpPr>
          <p:grpSpPr>
            <a:xfrm rot="-10039084">
              <a:off x="8905582" y="2189662"/>
              <a:ext cx="1207325" cy="1910716"/>
              <a:chOff x="2608166" y="-685976"/>
              <a:chExt cx="1204809" cy="1805596"/>
            </a:xfrm>
          </p:grpSpPr>
          <p:sp>
            <p:nvSpPr>
              <p:cNvPr id="4116" name="Google Shape;4116;p19"/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/>
                <a:ahLst/>
                <a:cxnLst/>
                <a:rect l="l" t="t" r="r" b="b"/>
                <a:pathLst>
                  <a:path w="885355" h="1665384" extrusionOk="0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117" name="Google Shape;4117;p19"/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/>
                <a:ahLst/>
                <a:cxnLst/>
                <a:rect l="l" t="t" r="r" b="b"/>
                <a:pathLst>
                  <a:path w="232966" h="268229" extrusionOk="0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118" name="Google Shape;4118;p19"/>
              <p:cNvSpPr/>
              <p:nvPr/>
            </p:nvSpPr>
            <p:spPr>
              <a:xfrm rot="-5400000" flipH="1">
                <a:off x="2922848" y="70463"/>
                <a:ext cx="229716" cy="269515"/>
              </a:xfrm>
              <a:custGeom>
                <a:avLst/>
                <a:gdLst/>
                <a:ahLst/>
                <a:cxnLst/>
                <a:rect l="l" t="t" r="r" b="b"/>
                <a:pathLst>
                  <a:path w="232966" h="268229" extrusionOk="0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119" name="Google Shape;4119;p19"/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/>
                <a:ahLst/>
                <a:cxnLst/>
                <a:rect l="l" t="t" r="r" b="b"/>
                <a:pathLst>
                  <a:path w="235617" h="278377" extrusionOk="0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120" name="Google Shape;4120;p19"/>
            <p:cNvGrpSpPr/>
            <p:nvPr/>
          </p:nvGrpSpPr>
          <p:grpSpPr>
            <a:xfrm>
              <a:off x="6925084" y="939609"/>
              <a:ext cx="2344798" cy="3203710"/>
              <a:chOff x="803735" y="981668"/>
              <a:chExt cx="2480003" cy="3407601"/>
            </a:xfrm>
          </p:grpSpPr>
          <p:grpSp>
            <p:nvGrpSpPr>
              <p:cNvPr id="4121" name="Google Shape;4121;p19"/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</p:grpSpPr>
            <p:sp>
              <p:nvSpPr>
                <p:cNvPr id="4122" name="Google Shape;4122;p19"/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041" h="830335" extrusionOk="0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62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4123" name="Google Shape;4123;p19"/>
                <p:cNvGrpSpPr/>
                <p:nvPr/>
              </p:nvGrpSpPr>
              <p:grpSpPr>
                <a:xfrm>
                  <a:off x="3649197" y="2400486"/>
                  <a:ext cx="600684" cy="364602"/>
                  <a:chOff x="3649197" y="2400486"/>
                  <a:chExt cx="600684" cy="364602"/>
                </a:xfrm>
              </p:grpSpPr>
              <p:sp>
                <p:nvSpPr>
                  <p:cNvPr id="4124" name="Google Shape;4124;p19"/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266" h="345773" extrusionOk="0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25" name="Google Shape;4125;p19"/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655" h="233411" extrusionOk="0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26" name="Google Shape;4126;p19"/>
                  <p:cNvSpPr/>
                  <p:nvPr/>
                </p:nvSpPr>
                <p:spPr>
                  <a:xfrm rot="-10014549">
                    <a:off x="4076612" y="2427730"/>
                    <a:ext cx="149171" cy="229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71" h="229902" extrusionOk="0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grpSp>
              <p:nvGrpSpPr>
                <p:cNvPr id="4127" name="Google Shape;4127;p19"/>
                <p:cNvGrpSpPr/>
                <p:nvPr/>
              </p:nvGrpSpPr>
              <p:grpSpPr>
                <a:xfrm>
                  <a:off x="3668951" y="3199033"/>
                  <a:ext cx="499645" cy="335629"/>
                  <a:chOff x="3668951" y="3199033"/>
                  <a:chExt cx="499645" cy="335629"/>
                </a:xfrm>
              </p:grpSpPr>
              <p:sp>
                <p:nvSpPr>
                  <p:cNvPr id="4128" name="Google Shape;4128;p19"/>
                  <p:cNvSpPr/>
                  <p:nvPr/>
                </p:nvSpPr>
                <p:spPr>
                  <a:xfrm rot="-182582">
                    <a:off x="3673493" y="3337622"/>
                    <a:ext cx="490561" cy="184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561" h="184149" extrusionOk="0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29" name="Google Shape;4129;p19"/>
                  <p:cNvSpPr/>
                  <p:nvPr/>
                </p:nvSpPr>
                <p:spPr>
                  <a:xfrm rot="-945776">
                    <a:off x="3822367" y="3224085"/>
                    <a:ext cx="200701" cy="117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01" h="117505" extrusionOk="0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grpSp>
              <p:nvGrpSpPr>
                <p:cNvPr id="4130" name="Google Shape;4130;p19"/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4131" name="Google Shape;4131;p19"/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32" name="Google Shape;4132;p19"/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33" name="Google Shape;4133;p19"/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34" name="Google Shape;4134;p19"/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35" name="Google Shape;4135;p19"/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36" name="Google Shape;4136;p19"/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sp>
              <p:nvSpPr>
                <p:cNvPr id="4137" name="Google Shape;4137;p19"/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12" h="513448" extrusionOk="0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62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4138" name="Google Shape;4138;p19"/>
                <p:cNvSpPr/>
                <p:nvPr/>
              </p:nvSpPr>
              <p:spPr>
                <a:xfrm rot="-189928" flipH="1">
                  <a:off x="4608321" y="2230801"/>
                  <a:ext cx="256260" cy="51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60" h="514816" extrusionOk="0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62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4139" name="Google Shape;4139;p19"/>
                <p:cNvGrpSpPr/>
                <p:nvPr/>
              </p:nvGrpSpPr>
              <p:grpSpPr>
                <a:xfrm>
                  <a:off x="2913434" y="3650675"/>
                  <a:ext cx="495814" cy="822374"/>
                  <a:chOff x="2913434" y="3650675"/>
                  <a:chExt cx="495814" cy="822374"/>
                </a:xfrm>
              </p:grpSpPr>
              <p:sp>
                <p:nvSpPr>
                  <p:cNvPr id="4140" name="Google Shape;4140;p19"/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716" h="367905" extrusionOk="0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41" name="Google Shape;4141;p19"/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48" h="375202" extrusionOk="0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42" name="Google Shape;4142;p19"/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481" h="361661" extrusionOk="0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grpSp>
              <p:nvGrpSpPr>
                <p:cNvPr id="4143" name="Google Shape;4143;p19"/>
                <p:cNvGrpSpPr/>
                <p:nvPr/>
              </p:nvGrpSpPr>
              <p:grpSpPr>
                <a:xfrm flipH="1">
                  <a:off x="4456612" y="3621536"/>
                  <a:ext cx="493048" cy="811148"/>
                  <a:chOff x="2914371" y="3648899"/>
                  <a:chExt cx="493048" cy="811148"/>
                </a:xfrm>
              </p:grpSpPr>
              <p:sp>
                <p:nvSpPr>
                  <p:cNvPr id="4144" name="Google Shape;4144;p19"/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191" h="369901" extrusionOk="0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45" name="Google Shape;4145;p19"/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831" h="370986" extrusionOk="0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46" name="Google Shape;4146;p19"/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481" h="361904" extrusionOk="0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grpSp>
              <p:nvGrpSpPr>
                <p:cNvPr id="4147" name="Google Shape;4147;p19"/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4148" name="Google Shape;4148;p19"/>
                  <p:cNvCxnSpPr/>
                  <p:nvPr/>
                </p:nvCxnSpPr>
                <p:spPr>
                  <a:xfrm rot="10800000">
                    <a:off x="3301660" y="3260980"/>
                    <a:ext cx="144979" cy="4882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149" name="Google Shape;4149;p19"/>
                  <p:cNvCxnSpPr/>
                  <p:nvPr/>
                </p:nvCxnSpPr>
                <p:spPr>
                  <a:xfrm rot="10800000">
                    <a:off x="3240829" y="3377962"/>
                    <a:ext cx="205810" cy="6624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150" name="Google Shape;4150;p19"/>
                  <p:cNvCxnSpPr/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4151" name="Google Shape;4151;p19"/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4152" name="Google Shape;4152;p19"/>
                  <p:cNvCxnSpPr/>
                  <p:nvPr/>
                </p:nvCxnSpPr>
                <p:spPr>
                  <a:xfrm rot="10800000">
                    <a:off x="3301660" y="3260980"/>
                    <a:ext cx="144979" cy="4882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153" name="Google Shape;4153;p19"/>
                  <p:cNvCxnSpPr/>
                  <p:nvPr/>
                </p:nvCxnSpPr>
                <p:spPr>
                  <a:xfrm rot="10800000">
                    <a:off x="3240829" y="3377962"/>
                    <a:ext cx="205810" cy="6624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154" name="Google Shape;4154;p19"/>
                  <p:cNvCxnSpPr/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4155" name="Google Shape;4155;p19"/>
              <p:cNvGrpSpPr/>
              <p:nvPr/>
            </p:nvGrpSpPr>
            <p:grpSpPr>
              <a:xfrm>
                <a:off x="1551022" y="3822830"/>
                <a:ext cx="1005443" cy="566438"/>
                <a:chOff x="1551022" y="3822830"/>
                <a:chExt cx="1005443" cy="566438"/>
              </a:xfrm>
            </p:grpSpPr>
            <p:sp>
              <p:nvSpPr>
                <p:cNvPr id="4156" name="Google Shape;4156;p19"/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10" h="546827" extrusionOk="0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4157" name="Google Shape;4157;p19"/>
                <p:cNvGrpSpPr/>
                <p:nvPr/>
              </p:nvGrpSpPr>
              <p:grpSpPr>
                <a:xfrm>
                  <a:off x="1551022" y="3824033"/>
                  <a:ext cx="418667" cy="565235"/>
                  <a:chOff x="1551022" y="3824033"/>
                  <a:chExt cx="418667" cy="565235"/>
                </a:xfrm>
              </p:grpSpPr>
              <p:sp>
                <p:nvSpPr>
                  <p:cNvPr id="4158" name="Google Shape;4158;p19"/>
                  <p:cNvSpPr/>
                  <p:nvPr/>
                </p:nvSpPr>
                <p:spPr>
                  <a:xfrm rot="-455843">
                    <a:off x="1584062" y="3845045"/>
                    <a:ext cx="352588" cy="523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010" h="546827" extrusionOk="0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59" name="Google Shape;4159;p19"/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99" h="142867" extrusionOk="0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60" name="Google Shape;4160;p19"/>
                  <p:cNvSpPr/>
                  <p:nvPr/>
                </p:nvSpPr>
                <p:spPr>
                  <a:xfrm rot="-5060324" flipH="1">
                    <a:off x="1726018" y="4006445"/>
                    <a:ext cx="137732" cy="142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32" h="142867" extrusionOk="0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61" name="Google Shape;4161;p19"/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51" h="147228" extrusionOk="0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sp>
              <p:nvSpPr>
                <p:cNvPr id="4162" name="Google Shape;4162;p19"/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99" h="142867" extrusionOk="0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4163" name="Google Shape;4163;p19"/>
                <p:cNvSpPr/>
                <p:nvPr/>
              </p:nvSpPr>
              <p:spPr>
                <a:xfrm rot="-5400000" flipH="1">
                  <a:off x="2354333" y="4009427"/>
                  <a:ext cx="137732" cy="14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32" h="142867" extrusionOk="0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4164" name="Google Shape;4164;p19"/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12" h="154037" extrusionOk="0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</p:grpSp>
      </p:grpSp>
      <p:grpSp>
        <p:nvGrpSpPr>
          <p:cNvPr id="4165" name="Google Shape;4165;p19"/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4166" name="Google Shape;4166;p19"/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/>
              <a:ahLst/>
              <a:cxnLst/>
              <a:rect l="l" t="t" r="r" b="b"/>
              <a:pathLst>
                <a:path w="885355" h="1665384" extrusionOk="0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4167" name="Google Shape;4167;p19"/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4168" name="Google Shape;4168;p19"/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</p:grpSpPr>
            <p:sp>
              <p:nvSpPr>
                <p:cNvPr id="4169" name="Google Shape;4169;p19"/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041" h="830335" extrusionOk="0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4170" name="Google Shape;4170;p19"/>
                <p:cNvGrpSpPr/>
                <p:nvPr/>
              </p:nvGrpSpPr>
              <p:grpSpPr>
                <a:xfrm>
                  <a:off x="7236306" y="2161336"/>
                  <a:ext cx="2259374" cy="1075005"/>
                  <a:chOff x="7228461" y="2170574"/>
                  <a:chExt cx="2259374" cy="1075005"/>
                </a:xfrm>
              </p:grpSpPr>
              <p:sp>
                <p:nvSpPr>
                  <p:cNvPr id="4171" name="Google Shape;4171;p19"/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7285" h="997292" extrusionOk="0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5E2700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172" name="Google Shape;4172;p19"/>
                  <p:cNvSpPr/>
                  <p:nvPr/>
                </p:nvSpPr>
                <p:spPr>
                  <a:xfrm rot="-271046" flipH="1">
                    <a:off x="8267268" y="2215721"/>
                    <a:ext cx="1184435" cy="964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264" h="983523" extrusionOk="0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5E2700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sp>
              <p:nvSpPr>
                <p:cNvPr id="4173" name="Google Shape;4173;p19"/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12" h="513448" extrusionOk="0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4174" name="Google Shape;4174;p19"/>
                <p:cNvSpPr/>
                <p:nvPr/>
              </p:nvSpPr>
              <p:spPr>
                <a:xfrm rot="-189928" flipH="1">
                  <a:off x="9145070" y="2199152"/>
                  <a:ext cx="305141" cy="6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60" h="514816" extrusionOk="0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4175" name="Google Shape;4175;p19"/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5E2700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grpSp>
              <p:nvGrpSpPr>
                <p:cNvPr id="4176" name="Google Shape;4176;p19"/>
                <p:cNvGrpSpPr/>
                <p:nvPr/>
              </p:nvGrpSpPr>
              <p:grpSpPr>
                <a:xfrm>
                  <a:off x="7550189" y="2944340"/>
                  <a:ext cx="1614580" cy="783866"/>
                  <a:chOff x="845557" y="3324777"/>
                  <a:chExt cx="1355938" cy="628117"/>
                </a:xfrm>
              </p:grpSpPr>
              <p:grpSp>
                <p:nvGrpSpPr>
                  <p:cNvPr id="4177" name="Google Shape;4177;p19"/>
                  <p:cNvGrpSpPr/>
                  <p:nvPr/>
                </p:nvGrpSpPr>
                <p:grpSpPr>
                  <a:xfrm>
                    <a:off x="1273679" y="3617265"/>
                    <a:ext cx="499645" cy="335629"/>
                    <a:chOff x="3668951" y="3199033"/>
                    <a:chExt cx="499645" cy="335629"/>
                  </a:xfrm>
                </p:grpSpPr>
                <p:sp>
                  <p:nvSpPr>
                    <p:cNvPr id="4178" name="Google Shape;4178;p19"/>
                    <p:cNvSpPr/>
                    <p:nvPr/>
                  </p:nvSpPr>
                  <p:spPr>
                    <a:xfrm rot="-182582">
                      <a:off x="3673493" y="3337622"/>
                      <a:ext cx="490561" cy="1841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0561" h="184149" extrusionOk="0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4179" name="Google Shape;4179;p19"/>
                    <p:cNvSpPr/>
                    <p:nvPr/>
                  </p:nvSpPr>
                  <p:spPr>
                    <a:xfrm rot="-945776">
                      <a:off x="3822367" y="3224085"/>
                      <a:ext cx="200701" cy="1175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701" h="117505" extrusionOk="0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4180" name="Google Shape;4180;p19"/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4181" name="Google Shape;4181;p19"/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4182" name="Google Shape;4182;p19"/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  <p:sp>
                  <p:nvSpPr>
                    <p:cNvPr id="4183" name="Google Shape;4183;p19"/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Itim"/>
                        <a:buNone/>
                      </a:pPr>
                      <a:endParaRPr sz="2800" b="0" i="0" u="none" strike="noStrike" cap="none">
                        <a:solidFill>
                          <a:srgbClr val="5E2700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p:txBody>
                </p:sp>
              </p:grpSp>
              <p:grpSp>
                <p:nvGrpSpPr>
                  <p:cNvPr id="4184" name="Google Shape;4184;p19"/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4185" name="Google Shape;4185;p19"/>
                    <p:cNvCxnSpPr/>
                    <p:nvPr/>
                  </p:nvCxnSpPr>
                  <p:spPr>
                    <a:xfrm rot="10800000">
                      <a:off x="3301660" y="3260980"/>
                      <a:ext cx="144979" cy="4882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4186" name="Google Shape;4186;p19"/>
                    <p:cNvCxnSpPr/>
                    <p:nvPr/>
                  </p:nvCxnSpPr>
                  <p:spPr>
                    <a:xfrm rot="10800000">
                      <a:off x="3240829" y="3377962"/>
                      <a:ext cx="205810" cy="6624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4187" name="Google Shape;4187;p19"/>
                    <p:cNvCxnSpPr/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4188" name="Google Shape;4188;p19"/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4189" name="Google Shape;4189;p19"/>
                    <p:cNvCxnSpPr/>
                    <p:nvPr/>
                  </p:nvCxnSpPr>
                  <p:spPr>
                    <a:xfrm rot="10800000">
                      <a:off x="3301660" y="3260980"/>
                      <a:ext cx="144979" cy="4882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4190" name="Google Shape;4190;p19"/>
                    <p:cNvCxnSpPr/>
                    <p:nvPr/>
                  </p:nvCxnSpPr>
                  <p:spPr>
                    <a:xfrm rot="10800000">
                      <a:off x="3240829" y="3377962"/>
                      <a:ext cx="205810" cy="6624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4191" name="Google Shape;4191;p19"/>
                    <p:cNvCxnSpPr/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</p:grpSp>
            <p:grpSp>
              <p:nvGrpSpPr>
                <p:cNvPr id="4192" name="Google Shape;4192;p19"/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4193" name="Google Shape;4193;p19"/>
                  <p:cNvCxnSpPr/>
                  <p:nvPr/>
                </p:nvCxnSpPr>
                <p:spPr>
                  <a:xfrm rot="10800000" flipH="1">
                    <a:off x="10123398" y="2191217"/>
                    <a:ext cx="317556" cy="139751"/>
                  </a:xfrm>
                  <a:prstGeom prst="straightConnector1">
                    <a:avLst/>
                  </a:prstGeom>
                  <a:solidFill>
                    <a:srgbClr val="444642"/>
                  </a:solidFill>
                  <a:ln w="28575" cap="flat" cmpd="sng">
                    <a:solidFill>
                      <a:schemeClr val="dk1">
                        <a:alpha val="98823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194" name="Google Shape;4194;p19"/>
                  <p:cNvCxnSpPr/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>
                        <a:alpha val="98823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</p:grpSp>
          <p:sp>
            <p:nvSpPr>
              <p:cNvPr id="4195" name="Google Shape;4195;p19"/>
              <p:cNvSpPr/>
              <p:nvPr/>
            </p:nvSpPr>
            <p:spPr>
              <a:xfrm rot="-455843">
                <a:off x="4561332" y="4661780"/>
                <a:ext cx="367302" cy="539229"/>
              </a:xfrm>
              <a:custGeom>
                <a:avLst/>
                <a:gdLst/>
                <a:ahLst/>
                <a:cxnLst/>
                <a:rect l="l" t="t" r="r" b="b"/>
                <a:pathLst>
                  <a:path w="347010" h="546827" extrusionOk="0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196" name="Google Shape;4196;p19"/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/>
                <a:ahLst/>
                <a:cxnLst/>
                <a:rect l="l" t="t" r="r" b="b"/>
                <a:pathLst>
                  <a:path w="347010" h="546827" extrusionOk="0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4197" name="Google Shape;4197;p19"/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/>
              <a:ahLst/>
              <a:cxnLst/>
              <a:rect l="l" t="t" r="r" b="b"/>
              <a:pathLst>
                <a:path w="269393" h="522541" extrusionOk="0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4198" name="Google Shape;4198;p19"/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/>
              <a:ahLst/>
              <a:cxnLst/>
              <a:rect l="l" t="t" r="r" b="b"/>
              <a:pathLst>
                <a:path w="207847" h="361297" extrusionOk="0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4199" name="Google Shape;4199;p19"/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/>
              <a:ahLst/>
              <a:cxnLst/>
              <a:rect l="l" t="t" r="r" b="b"/>
              <a:pathLst>
                <a:path w="312631" h="364025" extrusionOk="0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4200" name="Google Shape;4200;p19"/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/>
              <a:ahLst/>
              <a:cxnLst/>
              <a:rect l="l" t="t" r="r" b="b"/>
              <a:pathLst>
                <a:path w="312631" h="364025" extrusionOk="0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4201" name="Google Shape;4201;p19"/>
          <p:cNvGrpSpPr/>
          <p:nvPr/>
        </p:nvGrpSpPr>
        <p:grpSpPr>
          <a:xfrm>
            <a:off x="997067" y="2729421"/>
            <a:ext cx="3594029" cy="3720181"/>
            <a:chOff x="68370" y="1997785"/>
            <a:chExt cx="3136021" cy="3214425"/>
          </a:xfrm>
        </p:grpSpPr>
        <p:grpSp>
          <p:nvGrpSpPr>
            <p:cNvPr id="4202" name="Google Shape;4202;p19"/>
            <p:cNvGrpSpPr/>
            <p:nvPr/>
          </p:nvGrpSpPr>
          <p:grpSpPr>
            <a:xfrm>
              <a:off x="68370" y="1997785"/>
              <a:ext cx="3136021" cy="3214425"/>
              <a:chOff x="68370" y="1997785"/>
              <a:chExt cx="3136021" cy="3214425"/>
            </a:xfrm>
          </p:grpSpPr>
          <p:sp>
            <p:nvSpPr>
              <p:cNvPr id="4203" name="Google Shape;4203;p19"/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/>
                <a:ahLst/>
                <a:cxnLst/>
                <a:rect l="l" t="t" r="r" b="b"/>
                <a:pathLst>
                  <a:path w="885355" h="1665384" extrusionOk="0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grpSp>
            <p:nvGrpSpPr>
              <p:cNvPr id="4204" name="Google Shape;4204;p19"/>
              <p:cNvGrpSpPr/>
              <p:nvPr/>
            </p:nvGrpSpPr>
            <p:grpSpPr>
              <a:xfrm>
                <a:off x="672881" y="1997785"/>
                <a:ext cx="2531510" cy="3214425"/>
                <a:chOff x="672881" y="1997785"/>
                <a:chExt cx="2531510" cy="3214425"/>
              </a:xfrm>
            </p:grpSpPr>
            <p:grpSp>
              <p:nvGrpSpPr>
                <p:cNvPr id="4205" name="Google Shape;4205;p19"/>
                <p:cNvGrpSpPr/>
                <p:nvPr/>
              </p:nvGrpSpPr>
              <p:grpSpPr>
                <a:xfrm>
                  <a:off x="672881" y="1997785"/>
                  <a:ext cx="2531510" cy="3214425"/>
                  <a:chOff x="5199461" y="1674618"/>
                  <a:chExt cx="2386137" cy="2959191"/>
                </a:xfrm>
              </p:grpSpPr>
              <p:sp>
                <p:nvSpPr>
                  <p:cNvPr id="4206" name="Google Shape;4206;p19"/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041" h="830335" extrusionOk="0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207" name="Google Shape;4207;p19"/>
                  <p:cNvSpPr/>
                  <p:nvPr/>
                </p:nvSpPr>
                <p:spPr>
                  <a:xfrm rot="-189928" flipH="1">
                    <a:off x="7058660" y="1724474"/>
                    <a:ext cx="256260" cy="514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260" h="514816" extrusionOk="0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208" name="Google Shape;4208;p19"/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308" h="996669" extrusionOk="0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209" name="Google Shape;4209;p19"/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412" h="513448" extrusionOk="0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grpSp>
                <p:nvGrpSpPr>
                  <p:cNvPr id="4210" name="Google Shape;4210;p19"/>
                  <p:cNvGrpSpPr/>
                  <p:nvPr/>
                </p:nvGrpSpPr>
                <p:grpSpPr>
                  <a:xfrm>
                    <a:off x="5762797" y="2329698"/>
                    <a:ext cx="1355938" cy="628117"/>
                    <a:chOff x="845557" y="3324777"/>
                    <a:chExt cx="1355938" cy="628117"/>
                  </a:xfrm>
                </p:grpSpPr>
                <p:grpSp>
                  <p:nvGrpSpPr>
                    <p:cNvPr id="4211" name="Google Shape;4211;p19"/>
                    <p:cNvGrpSpPr/>
                    <p:nvPr/>
                  </p:nvGrpSpPr>
                  <p:grpSpPr>
                    <a:xfrm>
                      <a:off x="1273679" y="3617265"/>
                      <a:ext cx="499645" cy="335629"/>
                      <a:chOff x="3668951" y="3199033"/>
                      <a:chExt cx="499645" cy="335629"/>
                    </a:xfrm>
                  </p:grpSpPr>
                  <p:sp>
                    <p:nvSpPr>
                      <p:cNvPr id="4212" name="Google Shape;4212;p19"/>
                      <p:cNvSpPr/>
                      <p:nvPr/>
                    </p:nvSpPr>
                    <p:spPr>
                      <a:xfrm rot="-182582">
                        <a:off x="3673493" y="3337622"/>
                        <a:ext cx="490561" cy="1841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90561" h="184149" extrusionOk="0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2800"/>
                          <a:buFont typeface="Itim"/>
                          <a:buNone/>
                        </a:pPr>
                        <a:endParaRPr sz="2800" b="0" i="0" u="none" strike="noStrike" cap="none">
                          <a:solidFill>
                            <a:srgbClr val="FFFFFF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4213" name="Google Shape;4213;p19"/>
                      <p:cNvSpPr/>
                      <p:nvPr/>
                    </p:nvSpPr>
                    <p:spPr>
                      <a:xfrm rot="-945776">
                        <a:off x="3822367" y="3224085"/>
                        <a:ext cx="200701" cy="1175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0701" h="117505" extrusionOk="0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2800"/>
                          <a:buFont typeface="Itim"/>
                          <a:buNone/>
                        </a:pPr>
                        <a:endParaRPr sz="2800" b="0" i="0" u="none" strike="noStrike" cap="none">
                          <a:solidFill>
                            <a:srgbClr val="FFFFFF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</p:grpSp>
                <p:grpSp>
                  <p:nvGrpSpPr>
                    <p:cNvPr id="4214" name="Google Shape;4214;p19"/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4215" name="Google Shape;4215;p19"/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2800"/>
                          <a:buFont typeface="Itim"/>
                          <a:buNone/>
                        </a:pPr>
                        <a:endParaRPr sz="2800" b="0" i="0" u="none" strike="noStrike" cap="none">
                          <a:solidFill>
                            <a:srgbClr val="FFFFFF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4216" name="Google Shape;4216;p19"/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2800"/>
                          <a:buFont typeface="Itim"/>
                          <a:buNone/>
                        </a:pPr>
                        <a:endParaRPr sz="2800" b="0" i="0" u="none" strike="noStrike" cap="none">
                          <a:solidFill>
                            <a:srgbClr val="FFFFFF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4217" name="Google Shape;4217;p19"/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2800"/>
                          <a:buFont typeface="Itim"/>
                          <a:buNone/>
                        </a:pPr>
                        <a:endParaRPr sz="2800" b="0" i="0" u="none" strike="noStrike" cap="none">
                          <a:solidFill>
                            <a:srgbClr val="FFFFFF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4218" name="Google Shape;4218;p19"/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2800"/>
                          <a:buFont typeface="Itim"/>
                          <a:buNone/>
                        </a:pPr>
                        <a:endParaRPr sz="2800" b="0" i="0" u="none" strike="noStrike" cap="none">
                          <a:solidFill>
                            <a:srgbClr val="FFFFFF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4219" name="Google Shape;4219;p19"/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lt1"/>
                      </a:solidFill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2800"/>
                          <a:buFont typeface="Itim"/>
                          <a:buNone/>
                        </a:pPr>
                        <a:endParaRPr sz="2800" b="0" i="0" u="none" strike="noStrike" cap="none">
                          <a:solidFill>
                            <a:srgbClr val="FFFFFF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  <p:sp>
                    <p:nvSpPr>
                      <p:cNvPr id="4220" name="Google Shape;4220;p19"/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lt1"/>
                      </a:solidFill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2800"/>
                          <a:buFont typeface="Itim"/>
                          <a:buNone/>
                        </a:pPr>
                        <a:endParaRPr sz="2800" b="0" i="0" u="none" strike="noStrike" cap="none">
                          <a:solidFill>
                            <a:srgbClr val="FFFFFF"/>
                          </a:solidFill>
                          <a:latin typeface="Itim"/>
                          <a:ea typeface="Itim"/>
                          <a:cs typeface="Itim"/>
                          <a:sym typeface="Itim"/>
                        </a:endParaRPr>
                      </a:p>
                    </p:txBody>
                  </p:sp>
                </p:grpSp>
                <p:grpSp>
                  <p:nvGrpSpPr>
                    <p:cNvPr id="4221" name="Google Shape;4221;p19"/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4222" name="Google Shape;4222;p19"/>
                      <p:cNvCxnSpPr/>
                      <p:nvPr/>
                    </p:nvCxnSpPr>
                    <p:spPr>
                      <a:xfrm rot="10800000">
                        <a:off x="3301660" y="3260980"/>
                        <a:ext cx="144979" cy="48820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223" name="Google Shape;4223;p19"/>
                      <p:cNvCxnSpPr/>
                      <p:nvPr/>
                    </p:nvCxnSpPr>
                    <p:spPr>
                      <a:xfrm rot="10800000">
                        <a:off x="3240829" y="3377962"/>
                        <a:ext cx="205810" cy="6624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224" name="Google Shape;4224;p19"/>
                      <p:cNvCxnSpPr/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4225" name="Google Shape;4225;p19"/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4226" name="Google Shape;4226;p19"/>
                      <p:cNvCxnSpPr/>
                      <p:nvPr/>
                    </p:nvCxnSpPr>
                    <p:spPr>
                      <a:xfrm rot="10800000">
                        <a:off x="3301660" y="3260980"/>
                        <a:ext cx="144979" cy="48820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227" name="Google Shape;4227;p19"/>
                      <p:cNvCxnSpPr/>
                      <p:nvPr/>
                    </p:nvCxnSpPr>
                    <p:spPr>
                      <a:xfrm rot="10800000">
                        <a:off x="3240829" y="3377962"/>
                        <a:ext cx="205810" cy="6624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228" name="Google Shape;4228;p19"/>
                      <p:cNvCxnSpPr/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straightConnector1">
                        <a:avLst/>
                      </a:prstGeom>
                      <a:noFill/>
                      <a:ln w="28575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sp>
                <p:nvSpPr>
                  <p:cNvPr id="4229" name="Google Shape;4229;p19"/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>
                      <a:gd name="adj1" fmla="val 2700000"/>
                      <a:gd name="adj2" fmla="val 16200000"/>
                    </a:avLst>
                  </a:prstGeom>
                  <a:solidFill>
                    <a:srgbClr val="F4B945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  <p:sp>
                <p:nvSpPr>
                  <p:cNvPr id="4230" name="Google Shape;4230;p19"/>
                  <p:cNvSpPr/>
                  <p:nvPr/>
                </p:nvSpPr>
                <p:spPr>
                  <a:xfrm rot="-719861" flipH="1">
                    <a:off x="5267137" y="3456269"/>
                    <a:ext cx="605585" cy="7147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585" h="714770" extrusionOk="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800"/>
                      <a:buFont typeface="Itim"/>
                      <a:buNone/>
                    </a:pPr>
                    <a:endParaRPr sz="2800" b="0" i="0" u="none" strike="noStrike" cap="none">
                      <a:solidFill>
                        <a:srgbClr val="FFFFFF"/>
                      </a:solidFill>
                      <a:latin typeface="Itim"/>
                      <a:ea typeface="Itim"/>
                      <a:cs typeface="Itim"/>
                      <a:sym typeface="Itim"/>
                    </a:endParaRPr>
                  </a:p>
                </p:txBody>
              </p:sp>
            </p:grpSp>
            <p:sp>
              <p:nvSpPr>
                <p:cNvPr id="4231" name="Google Shape;4231;p19"/>
                <p:cNvSpPr/>
                <p:nvPr/>
              </p:nvSpPr>
              <p:spPr>
                <a:xfrm rot="-455843">
                  <a:off x="1494875" y="4632603"/>
                  <a:ext cx="367302" cy="539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10" h="546827" extrusionOk="0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lt1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  <p:sp>
              <p:nvSpPr>
                <p:cNvPr id="4232" name="Google Shape;4232;p19"/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10" h="546827" extrusionOk="0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lt1"/>
                </a:solidFill>
                <a:ln w="571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Itim"/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Itim"/>
                    <a:ea typeface="Itim"/>
                    <a:cs typeface="Itim"/>
                    <a:sym typeface="Itim"/>
                  </a:endParaRPr>
                </a:p>
              </p:txBody>
            </p:sp>
          </p:grpSp>
          <p:sp>
            <p:nvSpPr>
              <p:cNvPr id="4233" name="Google Shape;4233;p19"/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/>
                <a:ahLst/>
                <a:cxnLst/>
                <a:rect l="l" t="t" r="r" b="b"/>
                <a:pathLst>
                  <a:path w="409072" h="568659" extrusionOk="0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4234" name="Google Shape;4234;p19"/>
            <p:cNvSpPr/>
            <p:nvPr/>
          </p:nvSpPr>
          <p:spPr>
            <a:xfrm rot="-1292079">
              <a:off x="1581174" y="4590480"/>
              <a:ext cx="258112" cy="365847"/>
            </a:xfrm>
            <a:custGeom>
              <a:avLst/>
              <a:gdLst/>
              <a:ahLst/>
              <a:cxnLst/>
              <a:rect l="l" t="t" r="r" b="b"/>
              <a:pathLst>
                <a:path w="249961" h="360908" extrusionOk="0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4235" name="Google Shape;4235;p19"/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/>
              <a:ahLst/>
              <a:cxnLst/>
              <a:rect l="l" t="t" r="r" b="b"/>
              <a:pathLst>
                <a:path w="249961" h="360908" extrusionOk="0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Itim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272</Words>
  <Application>Microsoft Office PowerPoint</Application>
  <PresentationFormat>Widescreen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Itim</vt:lpstr>
      <vt:lpstr>Calibri</vt:lpstr>
      <vt:lpstr>Pattaya</vt:lpstr>
      <vt:lpstr>Coiny</vt:lpstr>
      <vt:lpstr>Arial</vt:lpstr>
      <vt:lpstr>ธีมของ Office</vt:lpstr>
      <vt:lpstr>Luyện tập chung (tiết 1)</vt:lpstr>
      <vt:lpstr>PowerPoint Presentation</vt:lpstr>
      <vt:lpstr>Đặt tính rồi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 (tiết 1)</dc:title>
  <dc:creator>tran thao</dc:creator>
  <cp:lastModifiedBy>P070925</cp:lastModifiedBy>
  <cp:revision>9</cp:revision>
  <dcterms:created xsi:type="dcterms:W3CDTF">2022-05-06T07:49:06Z</dcterms:created>
  <dcterms:modified xsi:type="dcterms:W3CDTF">2025-12-11T01:46:47Z</dcterms:modified>
</cp:coreProperties>
</file>