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0" r:id="rId1"/>
  </p:sldMasterIdLst>
  <p:notesMasterIdLst>
    <p:notesMasterId r:id="rId16"/>
  </p:notesMasterIdLst>
  <p:sldIdLst>
    <p:sldId id="313" r:id="rId2"/>
    <p:sldId id="259" r:id="rId3"/>
    <p:sldId id="274" r:id="rId4"/>
    <p:sldId id="314" r:id="rId5"/>
    <p:sldId id="315" r:id="rId6"/>
    <p:sldId id="316" r:id="rId7"/>
    <p:sldId id="268" r:id="rId8"/>
    <p:sldId id="272" r:id="rId9"/>
    <p:sldId id="282" r:id="rId10"/>
    <p:sldId id="283" r:id="rId11"/>
    <p:sldId id="317" r:id="rId12"/>
    <p:sldId id="318" r:id="rId13"/>
    <p:sldId id="263" r:id="rId14"/>
    <p:sldId id="290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redoka One" panose="020B0604020202020204" charset="0"/>
      <p:regular r:id="rId21"/>
    </p:embeddedFont>
    <p:embeddedFont>
      <p:font typeface="UTM Cookies" panose="02040603050506020204" pitchFamily="18" charset="0"/>
      <p:regular r:id="rId22"/>
    </p:embeddedFont>
    <p:embeddedFont>
      <p:font typeface="Raleway" panose="020B0604020202020204" charset="0"/>
      <p:regular r:id="rId23"/>
      <p:bold r:id="rId24"/>
    </p:embeddedFont>
    <p:embeddedFont>
      <p:font typeface="Raleway Medium" panose="020B0604020202020204" charset="0"/>
      <p:regular r:id="rId25"/>
      <p: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B03360-4142-44F2-A5B0-1A1501B90F6F}">
  <a:tblStyle styleId="{D9B03360-4142-44F2-A5B0-1A1501B90F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dd876a86d7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dd876a86d7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Google Shape;1249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af5f55f87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af5f55f87b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afd95d3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afd95d3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db008b8032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db008b8032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afd95d3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afd95d3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127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d7e39904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d7e39904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af5f55f87b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7" name="Google Shape;1777;gaf5f55f87b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31620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subTitle" idx="1"/>
          </p:nvPr>
        </p:nvSpPr>
        <p:spPr>
          <a:xfrm>
            <a:off x="721200" y="1573550"/>
            <a:ext cx="3470400" cy="30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3334387" y="7100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8461271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>
            <a:off x="7846001" y="53950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6909124" y="187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8754723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8551389" y="1573561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8371302" y="45094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754723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8371288" y="39321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7874273" y="460857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bg>
      <p:bgPr>
        <a:solidFill>
          <a:schemeClr val="lt2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/>
          <p:nvPr/>
        </p:nvSpPr>
        <p:spPr>
          <a:xfrm rot="5400000" flipH="1">
            <a:off x="5047948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7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27"/>
          <p:cNvSpPr txBox="1">
            <a:spLocks noGrp="1"/>
          </p:cNvSpPr>
          <p:nvPr>
            <p:ph type="subTitle" idx="1"/>
          </p:nvPr>
        </p:nvSpPr>
        <p:spPr>
          <a:xfrm flipH="1">
            <a:off x="5534123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/>
          <p:nvPr/>
        </p:nvSpPr>
        <p:spPr>
          <a:xfrm flipH="1">
            <a:off x="305527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7"/>
          <p:cNvSpPr/>
          <p:nvPr/>
        </p:nvSpPr>
        <p:spPr>
          <a:xfrm flipH="1">
            <a:off x="398894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7"/>
          <p:cNvSpPr/>
          <p:nvPr/>
        </p:nvSpPr>
        <p:spPr>
          <a:xfrm flipH="1">
            <a:off x="934255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7"/>
          <p:cNvSpPr/>
          <p:nvPr/>
        </p:nvSpPr>
        <p:spPr>
          <a:xfrm flipH="1">
            <a:off x="1584047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7"/>
          <p:cNvSpPr/>
          <p:nvPr/>
        </p:nvSpPr>
        <p:spPr>
          <a:xfrm flipH="1">
            <a:off x="181075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7"/>
          <p:cNvSpPr/>
          <p:nvPr/>
        </p:nvSpPr>
        <p:spPr>
          <a:xfrm flipH="1">
            <a:off x="239048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7"/>
          <p:cNvSpPr/>
          <p:nvPr/>
        </p:nvSpPr>
        <p:spPr>
          <a:xfrm flipH="1">
            <a:off x="308929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 flipH="1">
            <a:off x="181075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7"/>
          <p:cNvSpPr/>
          <p:nvPr/>
        </p:nvSpPr>
        <p:spPr>
          <a:xfrm flipH="1">
            <a:off x="1014177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1_1">
    <p:bg>
      <p:bgPr>
        <a:solidFill>
          <a:schemeClr val="lt2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8"/>
          <p:cNvSpPr/>
          <p:nvPr/>
        </p:nvSpPr>
        <p:spPr>
          <a:xfrm flipH="1">
            <a:off x="-252098" y="207611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8"/>
          <p:cNvSpPr/>
          <p:nvPr/>
        </p:nvSpPr>
        <p:spPr>
          <a:xfrm rot="5400000" flipH="1">
            <a:off x="4494825" y="673764"/>
            <a:ext cx="4027500" cy="38421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8"/>
          <p:cNvSpPr/>
          <p:nvPr/>
        </p:nvSpPr>
        <p:spPr>
          <a:xfrm flipH="1">
            <a:off x="398894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8"/>
          <p:cNvSpPr/>
          <p:nvPr/>
        </p:nvSpPr>
        <p:spPr>
          <a:xfrm flipH="1">
            <a:off x="934255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8"/>
          <p:cNvSpPr/>
          <p:nvPr/>
        </p:nvSpPr>
        <p:spPr>
          <a:xfrm flipH="1">
            <a:off x="8314322" y="200885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8"/>
          <p:cNvSpPr/>
          <p:nvPr/>
        </p:nvSpPr>
        <p:spPr>
          <a:xfrm flipH="1">
            <a:off x="398900" y="69335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8"/>
          <p:cNvSpPr/>
          <p:nvPr/>
        </p:nvSpPr>
        <p:spPr>
          <a:xfrm flipH="1">
            <a:off x="7167198" y="496698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8"/>
          <p:cNvSpPr/>
          <p:nvPr/>
        </p:nvSpPr>
        <p:spPr>
          <a:xfrm flipH="1">
            <a:off x="4335304" y="226961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8"/>
          <p:cNvSpPr/>
          <p:nvPr/>
        </p:nvSpPr>
        <p:spPr>
          <a:xfrm flipH="1">
            <a:off x="8563075" y="4493112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8"/>
          <p:cNvSpPr/>
          <p:nvPr/>
        </p:nvSpPr>
        <p:spPr>
          <a:xfrm flipH="1">
            <a:off x="1014177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8"/>
          <p:cNvSpPr/>
          <p:nvPr/>
        </p:nvSpPr>
        <p:spPr>
          <a:xfrm rot="5400000" flipH="1">
            <a:off x="626177" y="673763"/>
            <a:ext cx="4027500" cy="3842100"/>
          </a:xfrm>
          <a:prstGeom prst="roundRect">
            <a:avLst>
              <a:gd name="adj" fmla="val 1301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8"/>
          <p:cNvSpPr txBox="1">
            <a:spLocks noGrp="1"/>
          </p:cNvSpPr>
          <p:nvPr>
            <p:ph type="title"/>
          </p:nvPr>
        </p:nvSpPr>
        <p:spPr>
          <a:xfrm>
            <a:off x="1039727" y="1910388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8" name="Google Shape;538;p28"/>
          <p:cNvSpPr txBox="1">
            <a:spLocks noGrp="1"/>
          </p:cNvSpPr>
          <p:nvPr>
            <p:ph type="subTitle" idx="1"/>
          </p:nvPr>
        </p:nvSpPr>
        <p:spPr>
          <a:xfrm>
            <a:off x="1039727" y="2498988"/>
            <a:ext cx="3200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9" name="Google Shape;539;p28"/>
          <p:cNvSpPr txBox="1">
            <a:spLocks noGrp="1"/>
          </p:cNvSpPr>
          <p:nvPr>
            <p:ph type="title" idx="2"/>
          </p:nvPr>
        </p:nvSpPr>
        <p:spPr>
          <a:xfrm>
            <a:off x="4908375" y="1910400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0" name="Google Shape;540;p28"/>
          <p:cNvSpPr txBox="1">
            <a:spLocks noGrp="1"/>
          </p:cNvSpPr>
          <p:nvPr>
            <p:ph type="subTitle" idx="3"/>
          </p:nvPr>
        </p:nvSpPr>
        <p:spPr>
          <a:xfrm>
            <a:off x="4908375" y="2499000"/>
            <a:ext cx="3200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1" name="Google Shape;541;p28"/>
          <p:cNvSpPr/>
          <p:nvPr/>
        </p:nvSpPr>
        <p:spPr>
          <a:xfrm flipH="1">
            <a:off x="8660544" y="410362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8"/>
          <p:cNvSpPr/>
          <p:nvPr/>
        </p:nvSpPr>
        <p:spPr>
          <a:xfrm flipH="1">
            <a:off x="225785" y="439001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8"/>
          <p:cNvSpPr/>
          <p:nvPr/>
        </p:nvSpPr>
        <p:spPr>
          <a:xfrm flipH="1">
            <a:off x="8456179" y="2970161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8"/>
          <p:cNvSpPr/>
          <p:nvPr/>
        </p:nvSpPr>
        <p:spPr>
          <a:xfrm flipH="1">
            <a:off x="398904" y="356263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8"/>
          <p:cNvSpPr/>
          <p:nvPr/>
        </p:nvSpPr>
        <p:spPr>
          <a:xfrm flipH="1">
            <a:off x="1509352" y="9798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8"/>
          <p:cNvSpPr/>
          <p:nvPr/>
        </p:nvSpPr>
        <p:spPr>
          <a:xfrm flipH="1">
            <a:off x="6812527" y="87813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1_1_1">
    <p:bg>
      <p:bgPr>
        <a:solidFill>
          <a:schemeClr val="lt2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/>
          <p:nvPr/>
        </p:nvSpPr>
        <p:spPr>
          <a:xfrm>
            <a:off x="-514250" y="106517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9"/>
          <p:cNvSpPr/>
          <p:nvPr/>
        </p:nvSpPr>
        <p:spPr>
          <a:xfrm>
            <a:off x="401050" y="38658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9"/>
          <p:cNvSpPr/>
          <p:nvPr/>
        </p:nvSpPr>
        <p:spPr>
          <a:xfrm>
            <a:off x="6063587" y="15330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9"/>
          <p:cNvSpPr txBox="1">
            <a:spLocks noGrp="1"/>
          </p:cNvSpPr>
          <p:nvPr>
            <p:ph type="title"/>
          </p:nvPr>
        </p:nvSpPr>
        <p:spPr>
          <a:xfrm>
            <a:off x="3396313" y="15672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2" name="Google Shape;552;p29"/>
          <p:cNvSpPr txBox="1">
            <a:spLocks noGrp="1"/>
          </p:cNvSpPr>
          <p:nvPr>
            <p:ph type="subTitle" idx="1"/>
          </p:nvPr>
        </p:nvSpPr>
        <p:spPr>
          <a:xfrm>
            <a:off x="3396313" y="19272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29"/>
          <p:cNvSpPr txBox="1">
            <a:spLocks noGrp="1"/>
          </p:cNvSpPr>
          <p:nvPr>
            <p:ph type="title" idx="2"/>
          </p:nvPr>
        </p:nvSpPr>
        <p:spPr>
          <a:xfrm>
            <a:off x="3396293" y="31098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29"/>
          <p:cNvSpPr txBox="1">
            <a:spLocks noGrp="1"/>
          </p:cNvSpPr>
          <p:nvPr>
            <p:ph type="subTitle" idx="3"/>
          </p:nvPr>
        </p:nvSpPr>
        <p:spPr>
          <a:xfrm>
            <a:off x="3396293" y="34698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29"/>
          <p:cNvSpPr txBox="1">
            <a:spLocks noGrp="1"/>
          </p:cNvSpPr>
          <p:nvPr>
            <p:ph type="title" idx="4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6" name="Google Shape;556;p29"/>
          <p:cNvSpPr/>
          <p:nvPr/>
        </p:nvSpPr>
        <p:spPr>
          <a:xfrm>
            <a:off x="8305393" y="202507"/>
            <a:ext cx="388399" cy="37903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9"/>
          <p:cNvSpPr/>
          <p:nvPr/>
        </p:nvSpPr>
        <p:spPr>
          <a:xfrm>
            <a:off x="7599648" y="991217"/>
            <a:ext cx="599942" cy="52096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9"/>
          <p:cNvSpPr/>
          <p:nvPr/>
        </p:nvSpPr>
        <p:spPr>
          <a:xfrm>
            <a:off x="6399963" y="1001149"/>
            <a:ext cx="705511" cy="74696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9"/>
          <p:cNvSpPr/>
          <p:nvPr/>
        </p:nvSpPr>
        <p:spPr>
          <a:xfrm>
            <a:off x="8693783" y="1098866"/>
            <a:ext cx="288295" cy="30564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9"/>
          <p:cNvSpPr/>
          <p:nvPr/>
        </p:nvSpPr>
        <p:spPr>
          <a:xfrm>
            <a:off x="8298249" y="1705076"/>
            <a:ext cx="599968" cy="585750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9"/>
          <p:cNvSpPr/>
          <p:nvPr/>
        </p:nvSpPr>
        <p:spPr>
          <a:xfrm>
            <a:off x="131878" y="291898"/>
            <a:ext cx="638746" cy="66144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9"/>
          <p:cNvSpPr/>
          <p:nvPr/>
        </p:nvSpPr>
        <p:spPr>
          <a:xfrm>
            <a:off x="1255293" y="203096"/>
            <a:ext cx="293904" cy="31159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9"/>
          <p:cNvSpPr/>
          <p:nvPr/>
        </p:nvSpPr>
        <p:spPr>
          <a:xfrm>
            <a:off x="757058" y="1181417"/>
            <a:ext cx="395962" cy="386416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9"/>
          <p:cNvSpPr/>
          <p:nvPr/>
        </p:nvSpPr>
        <p:spPr>
          <a:xfrm>
            <a:off x="145432" y="1697529"/>
            <a:ext cx="611623" cy="53112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9"/>
          <p:cNvSpPr/>
          <p:nvPr/>
        </p:nvSpPr>
        <p:spPr>
          <a:xfrm rot="10800000">
            <a:off x="424435" y="4682376"/>
            <a:ext cx="373915" cy="36490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9"/>
          <p:cNvSpPr/>
          <p:nvPr/>
        </p:nvSpPr>
        <p:spPr>
          <a:xfrm rot="10800000">
            <a:off x="900207" y="3786428"/>
            <a:ext cx="577570" cy="50154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9"/>
          <p:cNvSpPr/>
          <p:nvPr/>
        </p:nvSpPr>
        <p:spPr>
          <a:xfrm rot="10800000">
            <a:off x="2143549" y="3500156"/>
            <a:ext cx="679204" cy="71911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9"/>
          <p:cNvSpPr/>
          <p:nvPr/>
        </p:nvSpPr>
        <p:spPr>
          <a:xfrm rot="10800000">
            <a:off x="146906" y="3890095"/>
            <a:ext cx="277539" cy="29424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9"/>
          <p:cNvSpPr/>
          <p:nvPr/>
        </p:nvSpPr>
        <p:spPr>
          <a:xfrm rot="10800000">
            <a:off x="227633" y="3036827"/>
            <a:ext cx="577595" cy="563908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9"/>
          <p:cNvSpPr/>
          <p:nvPr/>
        </p:nvSpPr>
        <p:spPr>
          <a:xfrm rot="10800000">
            <a:off x="8422911" y="4349085"/>
            <a:ext cx="574189" cy="59459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9"/>
          <p:cNvSpPr/>
          <p:nvPr/>
        </p:nvSpPr>
        <p:spPr>
          <a:xfrm rot="10800000">
            <a:off x="7723027" y="4743406"/>
            <a:ext cx="264201" cy="28009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9"/>
          <p:cNvSpPr/>
          <p:nvPr/>
        </p:nvSpPr>
        <p:spPr>
          <a:xfrm rot="10800000">
            <a:off x="8079163" y="3796701"/>
            <a:ext cx="355943" cy="34736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9"/>
          <p:cNvSpPr/>
          <p:nvPr/>
        </p:nvSpPr>
        <p:spPr>
          <a:xfrm rot="10800000">
            <a:off x="8435107" y="3202677"/>
            <a:ext cx="549809" cy="477440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3_1">
    <p:bg>
      <p:bgPr>
        <a:solidFill>
          <a:schemeClr val="lt2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0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0"/>
          <p:cNvSpPr/>
          <p:nvPr/>
        </p:nvSpPr>
        <p:spPr>
          <a:xfrm>
            <a:off x="681837" y="28822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0"/>
          <p:cNvSpPr/>
          <p:nvPr/>
        </p:nvSpPr>
        <p:spPr>
          <a:xfrm>
            <a:off x="6211137" y="13469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0"/>
          <p:cNvSpPr/>
          <p:nvPr/>
        </p:nvSpPr>
        <p:spPr>
          <a:xfrm>
            <a:off x="1888500" y="-555925"/>
            <a:ext cx="5367000" cy="4935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79" name="Google Shape;579;p30"/>
          <p:cNvSpPr txBox="1">
            <a:spLocks noGrp="1"/>
          </p:cNvSpPr>
          <p:nvPr>
            <p:ph type="subTitle" idx="1"/>
          </p:nvPr>
        </p:nvSpPr>
        <p:spPr>
          <a:xfrm>
            <a:off x="3157050" y="1168832"/>
            <a:ext cx="28299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30"/>
          <p:cNvSpPr txBox="1">
            <a:spLocks noGrp="1"/>
          </p:cNvSpPr>
          <p:nvPr>
            <p:ph type="title"/>
          </p:nvPr>
        </p:nvSpPr>
        <p:spPr>
          <a:xfrm>
            <a:off x="2599800" y="426598"/>
            <a:ext cx="39444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30"/>
          <p:cNvSpPr txBox="1"/>
          <p:nvPr/>
        </p:nvSpPr>
        <p:spPr>
          <a:xfrm>
            <a:off x="2779200" y="3230975"/>
            <a:ext cx="358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CRÉDITOS: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Esta plantilla de presentación fue creada por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que incluye iconos de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infografía e imágenes de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2" name="Google Shape;582;p30"/>
          <p:cNvSpPr/>
          <p:nvPr/>
        </p:nvSpPr>
        <p:spPr>
          <a:xfrm>
            <a:off x="8435552" y="3987733"/>
            <a:ext cx="136156" cy="156795"/>
          </a:xfrm>
          <a:custGeom>
            <a:avLst/>
            <a:gdLst/>
            <a:ahLst/>
            <a:cxnLst/>
            <a:rect l="l" t="t" r="r" b="b"/>
            <a:pathLst>
              <a:path w="686" h="790" extrusionOk="0">
                <a:moveTo>
                  <a:pt x="155" y="1"/>
                </a:moveTo>
                <a:cubicBezTo>
                  <a:pt x="76" y="1"/>
                  <a:pt x="7" y="67"/>
                  <a:pt x="0" y="146"/>
                </a:cubicBezTo>
                <a:cubicBezTo>
                  <a:pt x="0" y="154"/>
                  <a:pt x="0" y="162"/>
                  <a:pt x="0" y="177"/>
                </a:cubicBezTo>
                <a:cubicBezTo>
                  <a:pt x="0" y="223"/>
                  <a:pt x="0" y="329"/>
                  <a:pt x="69" y="451"/>
                </a:cubicBezTo>
                <a:cubicBezTo>
                  <a:pt x="130" y="573"/>
                  <a:pt x="252" y="710"/>
                  <a:pt x="457" y="779"/>
                </a:cubicBezTo>
                <a:cubicBezTo>
                  <a:pt x="477" y="786"/>
                  <a:pt x="496" y="789"/>
                  <a:pt x="515" y="789"/>
                </a:cubicBezTo>
                <a:cubicBezTo>
                  <a:pt x="577" y="789"/>
                  <a:pt x="632" y="752"/>
                  <a:pt x="655" y="687"/>
                </a:cubicBezTo>
                <a:cubicBezTo>
                  <a:pt x="686" y="604"/>
                  <a:pt x="648" y="512"/>
                  <a:pt x="564" y="482"/>
                </a:cubicBezTo>
                <a:cubicBezTo>
                  <a:pt x="434" y="436"/>
                  <a:pt x="381" y="367"/>
                  <a:pt x="351" y="306"/>
                </a:cubicBezTo>
                <a:cubicBezTo>
                  <a:pt x="320" y="245"/>
                  <a:pt x="313" y="184"/>
                  <a:pt x="313" y="177"/>
                </a:cubicBezTo>
                <a:cubicBezTo>
                  <a:pt x="320" y="85"/>
                  <a:pt x="252" y="9"/>
                  <a:pt x="168" y="2"/>
                </a:cubicBezTo>
                <a:cubicBezTo>
                  <a:pt x="163" y="1"/>
                  <a:pt x="159" y="1"/>
                  <a:pt x="1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0"/>
          <p:cNvSpPr/>
          <p:nvPr/>
        </p:nvSpPr>
        <p:spPr>
          <a:xfrm>
            <a:off x="8497477" y="3914099"/>
            <a:ext cx="187760" cy="83161"/>
          </a:xfrm>
          <a:custGeom>
            <a:avLst/>
            <a:gdLst/>
            <a:ahLst/>
            <a:cxnLst/>
            <a:rect l="l" t="t" r="r" b="b"/>
            <a:pathLst>
              <a:path w="946" h="419" extrusionOk="0">
                <a:moveTo>
                  <a:pt x="764" y="1"/>
                </a:moveTo>
                <a:cubicBezTo>
                  <a:pt x="734" y="1"/>
                  <a:pt x="704" y="10"/>
                  <a:pt x="679" y="30"/>
                </a:cubicBezTo>
                <a:cubicBezTo>
                  <a:pt x="587" y="83"/>
                  <a:pt x="519" y="98"/>
                  <a:pt x="465" y="98"/>
                </a:cubicBezTo>
                <a:cubicBezTo>
                  <a:pt x="404" y="98"/>
                  <a:pt x="359" y="83"/>
                  <a:pt x="321" y="68"/>
                </a:cubicBezTo>
                <a:cubicBezTo>
                  <a:pt x="305" y="60"/>
                  <a:pt x="290" y="52"/>
                  <a:pt x="283" y="45"/>
                </a:cubicBezTo>
                <a:lnTo>
                  <a:pt x="279" y="41"/>
                </a:lnTo>
                <a:lnTo>
                  <a:pt x="279" y="41"/>
                </a:lnTo>
                <a:lnTo>
                  <a:pt x="283" y="37"/>
                </a:lnTo>
                <a:cubicBezTo>
                  <a:pt x="252" y="13"/>
                  <a:pt x="215" y="2"/>
                  <a:pt x="178" y="2"/>
                </a:cubicBezTo>
                <a:cubicBezTo>
                  <a:pt x="132" y="2"/>
                  <a:pt x="87" y="19"/>
                  <a:pt x="54" y="52"/>
                </a:cubicBezTo>
                <a:cubicBezTo>
                  <a:pt x="1" y="121"/>
                  <a:pt x="8" y="220"/>
                  <a:pt x="69" y="281"/>
                </a:cubicBezTo>
                <a:cubicBezTo>
                  <a:pt x="77" y="289"/>
                  <a:pt x="115" y="319"/>
                  <a:pt x="183" y="350"/>
                </a:cubicBezTo>
                <a:cubicBezTo>
                  <a:pt x="252" y="380"/>
                  <a:pt x="343" y="418"/>
                  <a:pt x="465" y="418"/>
                </a:cubicBezTo>
                <a:cubicBezTo>
                  <a:pt x="580" y="418"/>
                  <a:pt x="717" y="380"/>
                  <a:pt x="846" y="296"/>
                </a:cubicBezTo>
                <a:cubicBezTo>
                  <a:pt x="923" y="243"/>
                  <a:pt x="946" y="152"/>
                  <a:pt x="900" y="75"/>
                </a:cubicBezTo>
                <a:cubicBezTo>
                  <a:pt x="866" y="27"/>
                  <a:pt x="815" y="1"/>
                  <a:pt x="7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0"/>
          <p:cNvSpPr/>
          <p:nvPr/>
        </p:nvSpPr>
        <p:spPr>
          <a:xfrm>
            <a:off x="8539753" y="3768617"/>
            <a:ext cx="186370" cy="95665"/>
          </a:xfrm>
          <a:custGeom>
            <a:avLst/>
            <a:gdLst/>
            <a:ahLst/>
            <a:cxnLst/>
            <a:rect l="l" t="t" r="r" b="b"/>
            <a:pathLst>
              <a:path w="939" h="482" extrusionOk="0">
                <a:moveTo>
                  <a:pt x="760" y="0"/>
                </a:moveTo>
                <a:cubicBezTo>
                  <a:pt x="719" y="0"/>
                  <a:pt x="679" y="16"/>
                  <a:pt x="649" y="46"/>
                </a:cubicBezTo>
                <a:cubicBezTo>
                  <a:pt x="542" y="153"/>
                  <a:pt x="458" y="168"/>
                  <a:pt x="390" y="168"/>
                </a:cubicBezTo>
                <a:cubicBezTo>
                  <a:pt x="352" y="168"/>
                  <a:pt x="313" y="161"/>
                  <a:pt x="291" y="153"/>
                </a:cubicBezTo>
                <a:cubicBezTo>
                  <a:pt x="283" y="145"/>
                  <a:pt x="268" y="145"/>
                  <a:pt x="268" y="145"/>
                </a:cubicBezTo>
                <a:lnTo>
                  <a:pt x="260" y="138"/>
                </a:lnTo>
                <a:cubicBezTo>
                  <a:pt x="236" y="125"/>
                  <a:pt x="210" y="120"/>
                  <a:pt x="184" y="120"/>
                </a:cubicBezTo>
                <a:cubicBezTo>
                  <a:pt x="130" y="120"/>
                  <a:pt x="78" y="147"/>
                  <a:pt x="47" y="199"/>
                </a:cubicBezTo>
                <a:cubicBezTo>
                  <a:pt x="1" y="275"/>
                  <a:pt x="31" y="374"/>
                  <a:pt x="108" y="420"/>
                </a:cubicBezTo>
                <a:cubicBezTo>
                  <a:pt x="123" y="427"/>
                  <a:pt x="230" y="481"/>
                  <a:pt x="390" y="481"/>
                </a:cubicBezTo>
                <a:cubicBezTo>
                  <a:pt x="398" y="481"/>
                  <a:pt x="407" y="481"/>
                  <a:pt x="415" y="481"/>
                </a:cubicBezTo>
                <a:cubicBezTo>
                  <a:pt x="549" y="481"/>
                  <a:pt x="719" y="425"/>
                  <a:pt x="870" y="275"/>
                </a:cubicBezTo>
                <a:cubicBezTo>
                  <a:pt x="931" y="214"/>
                  <a:pt x="938" y="115"/>
                  <a:pt x="877" y="46"/>
                </a:cubicBezTo>
                <a:cubicBezTo>
                  <a:pt x="843" y="16"/>
                  <a:pt x="801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0"/>
          <p:cNvSpPr/>
          <p:nvPr/>
        </p:nvSpPr>
        <p:spPr>
          <a:xfrm>
            <a:off x="7723019" y="3839075"/>
            <a:ext cx="187760" cy="90306"/>
          </a:xfrm>
          <a:custGeom>
            <a:avLst/>
            <a:gdLst/>
            <a:ahLst/>
            <a:cxnLst/>
            <a:rect l="l" t="t" r="r" b="b"/>
            <a:pathLst>
              <a:path w="946" h="455" extrusionOk="0">
                <a:moveTo>
                  <a:pt x="764" y="0"/>
                </a:moveTo>
                <a:cubicBezTo>
                  <a:pt x="721" y="0"/>
                  <a:pt x="680" y="18"/>
                  <a:pt x="652" y="53"/>
                </a:cubicBezTo>
                <a:lnTo>
                  <a:pt x="652" y="53"/>
                </a:lnTo>
                <a:lnTo>
                  <a:pt x="648" y="49"/>
                </a:lnTo>
                <a:lnTo>
                  <a:pt x="641" y="57"/>
                </a:lnTo>
                <a:cubicBezTo>
                  <a:pt x="633" y="65"/>
                  <a:pt x="610" y="88"/>
                  <a:pt x="572" y="103"/>
                </a:cubicBezTo>
                <a:cubicBezTo>
                  <a:pt x="534" y="126"/>
                  <a:pt x="488" y="141"/>
                  <a:pt x="427" y="141"/>
                </a:cubicBezTo>
                <a:cubicBezTo>
                  <a:pt x="381" y="141"/>
                  <a:pt x="320" y="133"/>
                  <a:pt x="252" y="95"/>
                </a:cubicBezTo>
                <a:cubicBezTo>
                  <a:pt x="229" y="85"/>
                  <a:pt x="206" y="80"/>
                  <a:pt x="184" y="80"/>
                </a:cubicBezTo>
                <a:cubicBezTo>
                  <a:pt x="123" y="80"/>
                  <a:pt x="66" y="116"/>
                  <a:pt x="38" y="171"/>
                </a:cubicBezTo>
                <a:cubicBezTo>
                  <a:pt x="0" y="255"/>
                  <a:pt x="38" y="347"/>
                  <a:pt x="115" y="385"/>
                </a:cubicBezTo>
                <a:cubicBezTo>
                  <a:pt x="215" y="431"/>
                  <a:pt x="309" y="455"/>
                  <a:pt x="392" y="455"/>
                </a:cubicBezTo>
                <a:cubicBezTo>
                  <a:pt x="404" y="455"/>
                  <a:pt x="416" y="454"/>
                  <a:pt x="427" y="453"/>
                </a:cubicBezTo>
                <a:cubicBezTo>
                  <a:pt x="572" y="453"/>
                  <a:pt x="686" y="408"/>
                  <a:pt x="763" y="362"/>
                </a:cubicBezTo>
                <a:cubicBezTo>
                  <a:pt x="839" y="316"/>
                  <a:pt x="877" y="270"/>
                  <a:pt x="884" y="263"/>
                </a:cubicBezTo>
                <a:cubicBezTo>
                  <a:pt x="945" y="194"/>
                  <a:pt x="938" y="95"/>
                  <a:pt x="869" y="42"/>
                </a:cubicBezTo>
                <a:cubicBezTo>
                  <a:pt x="838" y="14"/>
                  <a:pt x="800" y="0"/>
                  <a:pt x="7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0"/>
          <p:cNvSpPr/>
          <p:nvPr/>
        </p:nvSpPr>
        <p:spPr>
          <a:xfrm>
            <a:off x="7763906" y="3657670"/>
            <a:ext cx="149851" cy="145879"/>
          </a:xfrm>
          <a:custGeom>
            <a:avLst/>
            <a:gdLst/>
            <a:ahLst/>
            <a:cxnLst/>
            <a:rect l="l" t="t" r="r" b="b"/>
            <a:pathLst>
              <a:path w="755" h="735" extrusionOk="0">
                <a:moveTo>
                  <a:pt x="168" y="1"/>
                </a:moveTo>
                <a:cubicBezTo>
                  <a:pt x="158" y="1"/>
                  <a:pt x="148" y="1"/>
                  <a:pt x="137" y="3"/>
                </a:cubicBezTo>
                <a:cubicBezTo>
                  <a:pt x="54" y="18"/>
                  <a:pt x="0" y="110"/>
                  <a:pt x="15" y="194"/>
                </a:cubicBezTo>
                <a:cubicBezTo>
                  <a:pt x="46" y="308"/>
                  <a:pt x="92" y="407"/>
                  <a:pt x="145" y="483"/>
                </a:cubicBezTo>
                <a:cubicBezTo>
                  <a:pt x="236" y="598"/>
                  <a:pt x="343" y="659"/>
                  <a:pt x="419" y="697"/>
                </a:cubicBezTo>
                <a:cubicBezTo>
                  <a:pt x="503" y="727"/>
                  <a:pt x="564" y="735"/>
                  <a:pt x="579" y="735"/>
                </a:cubicBezTo>
                <a:cubicBezTo>
                  <a:pt x="663" y="735"/>
                  <a:pt x="739" y="674"/>
                  <a:pt x="747" y="582"/>
                </a:cubicBezTo>
                <a:cubicBezTo>
                  <a:pt x="755" y="498"/>
                  <a:pt x="686" y="422"/>
                  <a:pt x="602" y="415"/>
                </a:cubicBezTo>
                <a:cubicBezTo>
                  <a:pt x="602" y="415"/>
                  <a:pt x="541" y="407"/>
                  <a:pt x="480" y="369"/>
                </a:cubicBezTo>
                <a:cubicBezTo>
                  <a:pt x="450" y="354"/>
                  <a:pt x="419" y="323"/>
                  <a:pt x="396" y="285"/>
                </a:cubicBezTo>
                <a:cubicBezTo>
                  <a:pt x="366" y="247"/>
                  <a:pt x="343" y="201"/>
                  <a:pt x="328" y="125"/>
                </a:cubicBezTo>
                <a:cubicBezTo>
                  <a:pt x="314" y="51"/>
                  <a:pt x="247" y="1"/>
                  <a:pt x="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0"/>
          <p:cNvSpPr/>
          <p:nvPr/>
        </p:nvSpPr>
        <p:spPr>
          <a:xfrm>
            <a:off x="7839525" y="3525089"/>
            <a:ext cx="131591" cy="160169"/>
          </a:xfrm>
          <a:custGeom>
            <a:avLst/>
            <a:gdLst/>
            <a:ahLst/>
            <a:cxnLst/>
            <a:rect l="l" t="t" r="r" b="b"/>
            <a:pathLst>
              <a:path w="663" h="807" extrusionOk="0">
                <a:moveTo>
                  <a:pt x="160" y="0"/>
                </a:moveTo>
                <a:cubicBezTo>
                  <a:pt x="76" y="0"/>
                  <a:pt x="0" y="77"/>
                  <a:pt x="8" y="160"/>
                </a:cubicBezTo>
                <a:cubicBezTo>
                  <a:pt x="8" y="282"/>
                  <a:pt x="31" y="389"/>
                  <a:pt x="69" y="473"/>
                </a:cubicBezTo>
                <a:cubicBezTo>
                  <a:pt x="130" y="603"/>
                  <a:pt x="221" y="686"/>
                  <a:pt x="297" y="732"/>
                </a:cubicBezTo>
                <a:cubicBezTo>
                  <a:pt x="374" y="785"/>
                  <a:pt x="435" y="801"/>
                  <a:pt x="442" y="801"/>
                </a:cubicBezTo>
                <a:cubicBezTo>
                  <a:pt x="457" y="805"/>
                  <a:pt x="472" y="807"/>
                  <a:pt x="486" y="807"/>
                </a:cubicBezTo>
                <a:cubicBezTo>
                  <a:pt x="556" y="807"/>
                  <a:pt x="622" y="763"/>
                  <a:pt x="640" y="694"/>
                </a:cubicBezTo>
                <a:cubicBezTo>
                  <a:pt x="663" y="612"/>
                  <a:pt x="613" y="524"/>
                  <a:pt x="533" y="498"/>
                </a:cubicBezTo>
                <a:lnTo>
                  <a:pt x="533" y="498"/>
                </a:lnTo>
                <a:lnTo>
                  <a:pt x="534" y="496"/>
                </a:lnTo>
                <a:cubicBezTo>
                  <a:pt x="526" y="496"/>
                  <a:pt x="473" y="481"/>
                  <a:pt x="419" y="427"/>
                </a:cubicBezTo>
                <a:cubicBezTo>
                  <a:pt x="397" y="404"/>
                  <a:pt x="374" y="374"/>
                  <a:pt x="351" y="328"/>
                </a:cubicBezTo>
                <a:cubicBezTo>
                  <a:pt x="336" y="290"/>
                  <a:pt x="320" y="237"/>
                  <a:pt x="320" y="160"/>
                </a:cubicBezTo>
                <a:cubicBezTo>
                  <a:pt x="320" y="69"/>
                  <a:pt x="252" y="0"/>
                  <a:pt x="1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0"/>
          <p:cNvSpPr/>
          <p:nvPr/>
        </p:nvSpPr>
        <p:spPr>
          <a:xfrm>
            <a:off x="7860564" y="3407790"/>
            <a:ext cx="738535" cy="682159"/>
          </a:xfrm>
          <a:custGeom>
            <a:avLst/>
            <a:gdLst/>
            <a:ahLst/>
            <a:cxnLst/>
            <a:rect l="l" t="t" r="r" b="b"/>
            <a:pathLst>
              <a:path w="3721" h="3437" extrusionOk="0">
                <a:moveTo>
                  <a:pt x="1853" y="0"/>
                </a:moveTo>
                <a:cubicBezTo>
                  <a:pt x="1034" y="0"/>
                  <a:pt x="311" y="587"/>
                  <a:pt x="169" y="1422"/>
                </a:cubicBezTo>
                <a:cubicBezTo>
                  <a:pt x="1" y="2352"/>
                  <a:pt x="626" y="3244"/>
                  <a:pt x="1563" y="3411"/>
                </a:cubicBezTo>
                <a:cubicBezTo>
                  <a:pt x="1662" y="3428"/>
                  <a:pt x="1760" y="3437"/>
                  <a:pt x="1858" y="3437"/>
                </a:cubicBezTo>
                <a:cubicBezTo>
                  <a:pt x="2674" y="3437"/>
                  <a:pt x="3403" y="2854"/>
                  <a:pt x="3552" y="2017"/>
                </a:cubicBezTo>
                <a:cubicBezTo>
                  <a:pt x="3720" y="1079"/>
                  <a:pt x="3095" y="187"/>
                  <a:pt x="2158" y="27"/>
                </a:cubicBezTo>
                <a:cubicBezTo>
                  <a:pt x="2055" y="9"/>
                  <a:pt x="1953" y="0"/>
                  <a:pt x="18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0"/>
          <p:cNvSpPr/>
          <p:nvPr/>
        </p:nvSpPr>
        <p:spPr>
          <a:xfrm>
            <a:off x="8275381" y="3482218"/>
            <a:ext cx="109361" cy="100825"/>
          </a:xfrm>
          <a:custGeom>
            <a:avLst/>
            <a:gdLst/>
            <a:ahLst/>
            <a:cxnLst/>
            <a:rect l="l" t="t" r="r" b="b"/>
            <a:pathLst>
              <a:path w="551" h="508" extrusionOk="0">
                <a:moveTo>
                  <a:pt x="308" y="0"/>
                </a:moveTo>
                <a:cubicBezTo>
                  <a:pt x="135" y="0"/>
                  <a:pt x="1" y="492"/>
                  <a:pt x="159" y="506"/>
                </a:cubicBezTo>
                <a:cubicBezTo>
                  <a:pt x="165" y="507"/>
                  <a:pt x="170" y="507"/>
                  <a:pt x="175" y="507"/>
                </a:cubicBezTo>
                <a:cubicBezTo>
                  <a:pt x="354" y="507"/>
                  <a:pt x="550" y="144"/>
                  <a:pt x="365" y="18"/>
                </a:cubicBezTo>
                <a:cubicBezTo>
                  <a:pt x="346" y="6"/>
                  <a:pt x="327" y="0"/>
                  <a:pt x="3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0"/>
          <p:cNvSpPr/>
          <p:nvPr/>
        </p:nvSpPr>
        <p:spPr>
          <a:xfrm>
            <a:off x="8160066" y="3366309"/>
            <a:ext cx="215150" cy="475149"/>
          </a:xfrm>
          <a:custGeom>
            <a:avLst/>
            <a:gdLst/>
            <a:ahLst/>
            <a:cxnLst/>
            <a:rect l="l" t="t" r="r" b="b"/>
            <a:pathLst>
              <a:path w="1084" h="2394" extrusionOk="0">
                <a:moveTo>
                  <a:pt x="984" y="0"/>
                </a:moveTo>
                <a:cubicBezTo>
                  <a:pt x="695" y="267"/>
                  <a:pt x="443" y="701"/>
                  <a:pt x="252" y="1296"/>
                </a:cubicBezTo>
                <a:cubicBezTo>
                  <a:pt x="70" y="1867"/>
                  <a:pt x="1" y="2378"/>
                  <a:pt x="1" y="2378"/>
                </a:cubicBezTo>
                <a:lnTo>
                  <a:pt x="92" y="2393"/>
                </a:lnTo>
                <a:cubicBezTo>
                  <a:pt x="100" y="2370"/>
                  <a:pt x="313" y="694"/>
                  <a:pt x="1083" y="31"/>
                </a:cubicBezTo>
                <a:cubicBezTo>
                  <a:pt x="1053" y="23"/>
                  <a:pt x="1022" y="8"/>
                  <a:pt x="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0"/>
          <p:cNvSpPr/>
          <p:nvPr/>
        </p:nvSpPr>
        <p:spPr>
          <a:xfrm>
            <a:off x="7875847" y="3752541"/>
            <a:ext cx="568837" cy="370354"/>
          </a:xfrm>
          <a:custGeom>
            <a:avLst/>
            <a:gdLst/>
            <a:ahLst/>
            <a:cxnLst/>
            <a:rect l="l" t="t" r="r" b="b"/>
            <a:pathLst>
              <a:path w="2866" h="1866" extrusionOk="0">
                <a:moveTo>
                  <a:pt x="1210" y="1"/>
                </a:moveTo>
                <a:cubicBezTo>
                  <a:pt x="680" y="1"/>
                  <a:pt x="217" y="237"/>
                  <a:pt x="0" y="607"/>
                </a:cubicBezTo>
                <a:cubicBezTo>
                  <a:pt x="236" y="1225"/>
                  <a:pt x="785" y="1712"/>
                  <a:pt x="1486" y="1834"/>
                </a:cubicBezTo>
                <a:cubicBezTo>
                  <a:pt x="1602" y="1855"/>
                  <a:pt x="1716" y="1865"/>
                  <a:pt x="1830" y="1865"/>
                </a:cubicBezTo>
                <a:cubicBezTo>
                  <a:pt x="2128" y="1865"/>
                  <a:pt x="2416" y="1796"/>
                  <a:pt x="2675" y="1674"/>
                </a:cubicBezTo>
                <a:cubicBezTo>
                  <a:pt x="2713" y="1590"/>
                  <a:pt x="2744" y="1507"/>
                  <a:pt x="2759" y="1423"/>
                </a:cubicBezTo>
                <a:cubicBezTo>
                  <a:pt x="2866" y="790"/>
                  <a:pt x="2317" y="165"/>
                  <a:pt x="1524" y="28"/>
                </a:cubicBezTo>
                <a:cubicBezTo>
                  <a:pt x="1418" y="10"/>
                  <a:pt x="1312" y="1"/>
                  <a:pt x="12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0"/>
          <p:cNvSpPr/>
          <p:nvPr/>
        </p:nvSpPr>
        <p:spPr>
          <a:xfrm>
            <a:off x="8129897" y="3817640"/>
            <a:ext cx="351107" cy="317560"/>
          </a:xfrm>
          <a:custGeom>
            <a:avLst/>
            <a:gdLst/>
            <a:ahLst/>
            <a:cxnLst/>
            <a:rect l="l" t="t" r="r" b="b"/>
            <a:pathLst>
              <a:path w="1769" h="1600" extrusionOk="0">
                <a:moveTo>
                  <a:pt x="879" y="1"/>
                </a:moveTo>
                <a:cubicBezTo>
                  <a:pt x="525" y="1"/>
                  <a:pt x="204" y="241"/>
                  <a:pt x="115" y="599"/>
                </a:cubicBezTo>
                <a:cubicBezTo>
                  <a:pt x="1" y="1026"/>
                  <a:pt x="260" y="1461"/>
                  <a:pt x="686" y="1575"/>
                </a:cubicBezTo>
                <a:cubicBezTo>
                  <a:pt x="753" y="1591"/>
                  <a:pt x="819" y="1599"/>
                  <a:pt x="884" y="1599"/>
                </a:cubicBezTo>
                <a:cubicBezTo>
                  <a:pt x="1240" y="1599"/>
                  <a:pt x="1565" y="1363"/>
                  <a:pt x="1662" y="996"/>
                </a:cubicBezTo>
                <a:cubicBezTo>
                  <a:pt x="1769" y="569"/>
                  <a:pt x="1517" y="135"/>
                  <a:pt x="1083" y="28"/>
                </a:cubicBezTo>
                <a:cubicBezTo>
                  <a:pt x="1014" y="10"/>
                  <a:pt x="946" y="1"/>
                  <a:pt x="8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0"/>
          <p:cNvSpPr/>
          <p:nvPr/>
        </p:nvSpPr>
        <p:spPr>
          <a:xfrm>
            <a:off x="7824441" y="3738052"/>
            <a:ext cx="351107" cy="318354"/>
          </a:xfrm>
          <a:custGeom>
            <a:avLst/>
            <a:gdLst/>
            <a:ahLst/>
            <a:cxnLst/>
            <a:rect l="l" t="t" r="r" b="b"/>
            <a:pathLst>
              <a:path w="1769" h="1604" extrusionOk="0">
                <a:moveTo>
                  <a:pt x="888" y="1"/>
                </a:moveTo>
                <a:cubicBezTo>
                  <a:pt x="531" y="1"/>
                  <a:pt x="204" y="242"/>
                  <a:pt x="107" y="604"/>
                </a:cubicBezTo>
                <a:cubicBezTo>
                  <a:pt x="0" y="1031"/>
                  <a:pt x="259" y="1465"/>
                  <a:pt x="686" y="1580"/>
                </a:cubicBezTo>
                <a:cubicBezTo>
                  <a:pt x="751" y="1596"/>
                  <a:pt x="816" y="1604"/>
                  <a:pt x="880" y="1604"/>
                </a:cubicBezTo>
                <a:cubicBezTo>
                  <a:pt x="1237" y="1604"/>
                  <a:pt x="1565" y="1362"/>
                  <a:pt x="1661" y="1000"/>
                </a:cubicBezTo>
                <a:cubicBezTo>
                  <a:pt x="1768" y="574"/>
                  <a:pt x="1509" y="139"/>
                  <a:pt x="1082" y="25"/>
                </a:cubicBezTo>
                <a:cubicBezTo>
                  <a:pt x="1017" y="9"/>
                  <a:pt x="952" y="1"/>
                  <a:pt x="8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8161654" y="3874404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2" y="1"/>
                </a:moveTo>
                <a:cubicBezTo>
                  <a:pt x="347" y="1"/>
                  <a:pt x="134" y="158"/>
                  <a:pt x="69" y="397"/>
                </a:cubicBezTo>
                <a:cubicBezTo>
                  <a:pt x="1" y="679"/>
                  <a:pt x="168" y="969"/>
                  <a:pt x="450" y="1037"/>
                </a:cubicBezTo>
                <a:cubicBezTo>
                  <a:pt x="495" y="1050"/>
                  <a:pt x="540" y="1055"/>
                  <a:pt x="584" y="1055"/>
                </a:cubicBezTo>
                <a:cubicBezTo>
                  <a:pt x="819" y="1055"/>
                  <a:pt x="1033" y="894"/>
                  <a:pt x="1090" y="656"/>
                </a:cubicBezTo>
                <a:cubicBezTo>
                  <a:pt x="1167" y="374"/>
                  <a:pt x="999" y="92"/>
                  <a:pt x="709" y="16"/>
                </a:cubicBezTo>
                <a:cubicBezTo>
                  <a:pt x="667" y="6"/>
                  <a:pt x="624" y="1"/>
                  <a:pt x="5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>
            <a:off x="7898473" y="3806327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9" y="1"/>
                </a:moveTo>
                <a:cubicBezTo>
                  <a:pt x="352" y="1"/>
                  <a:pt x="135" y="158"/>
                  <a:pt x="77" y="397"/>
                </a:cubicBezTo>
                <a:cubicBezTo>
                  <a:pt x="0" y="679"/>
                  <a:pt x="168" y="969"/>
                  <a:pt x="450" y="1038"/>
                </a:cubicBezTo>
                <a:cubicBezTo>
                  <a:pt x="496" y="1050"/>
                  <a:pt x="542" y="1056"/>
                  <a:pt x="588" y="1056"/>
                </a:cubicBezTo>
                <a:cubicBezTo>
                  <a:pt x="821" y="1056"/>
                  <a:pt x="1034" y="900"/>
                  <a:pt x="1098" y="664"/>
                </a:cubicBezTo>
                <a:cubicBezTo>
                  <a:pt x="1167" y="382"/>
                  <a:pt x="999" y="92"/>
                  <a:pt x="717" y="16"/>
                </a:cubicBezTo>
                <a:cubicBezTo>
                  <a:pt x="674" y="6"/>
                  <a:pt x="632" y="1"/>
                  <a:pt x="5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0"/>
          <p:cNvSpPr/>
          <p:nvPr/>
        </p:nvSpPr>
        <p:spPr>
          <a:xfrm>
            <a:off x="7924275" y="3347454"/>
            <a:ext cx="344954" cy="235193"/>
          </a:xfrm>
          <a:custGeom>
            <a:avLst/>
            <a:gdLst/>
            <a:ahLst/>
            <a:cxnLst/>
            <a:rect l="l" t="t" r="r" b="b"/>
            <a:pathLst>
              <a:path w="1738" h="1185" extrusionOk="0">
                <a:moveTo>
                  <a:pt x="1588" y="1"/>
                </a:moveTo>
                <a:cubicBezTo>
                  <a:pt x="952" y="1"/>
                  <a:pt x="360" y="307"/>
                  <a:pt x="0" y="804"/>
                </a:cubicBezTo>
                <a:cubicBezTo>
                  <a:pt x="145" y="994"/>
                  <a:pt x="351" y="1124"/>
                  <a:pt x="594" y="1170"/>
                </a:cubicBezTo>
                <a:cubicBezTo>
                  <a:pt x="651" y="1180"/>
                  <a:pt x="707" y="1184"/>
                  <a:pt x="762" y="1184"/>
                </a:cubicBezTo>
                <a:cubicBezTo>
                  <a:pt x="1222" y="1184"/>
                  <a:pt x="1626" y="855"/>
                  <a:pt x="1715" y="392"/>
                </a:cubicBezTo>
                <a:cubicBezTo>
                  <a:pt x="1738" y="255"/>
                  <a:pt x="1730" y="126"/>
                  <a:pt x="1700" y="4"/>
                </a:cubicBezTo>
                <a:cubicBezTo>
                  <a:pt x="1662" y="2"/>
                  <a:pt x="1625" y="1"/>
                  <a:pt x="15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0"/>
          <p:cNvSpPr/>
          <p:nvPr/>
        </p:nvSpPr>
        <p:spPr>
          <a:xfrm>
            <a:off x="8455201" y="3602692"/>
            <a:ext cx="136354" cy="127818"/>
          </a:xfrm>
          <a:custGeom>
            <a:avLst/>
            <a:gdLst/>
            <a:ahLst/>
            <a:cxnLst/>
            <a:rect l="l" t="t" r="r" b="b"/>
            <a:pathLst>
              <a:path w="687" h="644" extrusionOk="0">
                <a:moveTo>
                  <a:pt x="340" y="1"/>
                </a:moveTo>
                <a:cubicBezTo>
                  <a:pt x="188" y="1"/>
                  <a:pt x="58" y="109"/>
                  <a:pt x="31" y="265"/>
                </a:cubicBezTo>
                <a:cubicBezTo>
                  <a:pt x="0" y="440"/>
                  <a:pt x="114" y="608"/>
                  <a:pt x="290" y="638"/>
                </a:cubicBezTo>
                <a:cubicBezTo>
                  <a:pt x="309" y="642"/>
                  <a:pt x="328" y="643"/>
                  <a:pt x="346" y="643"/>
                </a:cubicBezTo>
                <a:cubicBezTo>
                  <a:pt x="498" y="643"/>
                  <a:pt x="628" y="535"/>
                  <a:pt x="656" y="379"/>
                </a:cubicBezTo>
                <a:cubicBezTo>
                  <a:pt x="686" y="204"/>
                  <a:pt x="572" y="36"/>
                  <a:pt x="396" y="6"/>
                </a:cubicBezTo>
                <a:cubicBezTo>
                  <a:pt x="377" y="2"/>
                  <a:pt x="359" y="1"/>
                  <a:pt x="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0"/>
          <p:cNvSpPr/>
          <p:nvPr/>
        </p:nvSpPr>
        <p:spPr>
          <a:xfrm>
            <a:off x="8244816" y="3686846"/>
            <a:ext cx="53192" cy="50413"/>
          </a:xfrm>
          <a:custGeom>
            <a:avLst/>
            <a:gdLst/>
            <a:ahLst/>
            <a:cxnLst/>
            <a:rect l="l" t="t" r="r" b="b"/>
            <a:pathLst>
              <a:path w="268" h="254" extrusionOk="0">
                <a:moveTo>
                  <a:pt x="140" y="0"/>
                </a:moveTo>
                <a:cubicBezTo>
                  <a:pt x="83" y="0"/>
                  <a:pt x="23" y="44"/>
                  <a:pt x="16" y="108"/>
                </a:cubicBezTo>
                <a:cubicBezTo>
                  <a:pt x="1" y="176"/>
                  <a:pt x="46" y="237"/>
                  <a:pt x="115" y="252"/>
                </a:cubicBezTo>
                <a:cubicBezTo>
                  <a:pt x="120" y="253"/>
                  <a:pt x="125" y="253"/>
                  <a:pt x="130" y="253"/>
                </a:cubicBezTo>
                <a:cubicBezTo>
                  <a:pt x="192" y="253"/>
                  <a:pt x="246" y="209"/>
                  <a:pt x="260" y="146"/>
                </a:cubicBezTo>
                <a:cubicBezTo>
                  <a:pt x="268" y="77"/>
                  <a:pt x="222" y="16"/>
                  <a:pt x="153" y="1"/>
                </a:cubicBezTo>
                <a:cubicBezTo>
                  <a:pt x="149" y="0"/>
                  <a:pt x="144" y="0"/>
                  <a:pt x="1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0"/>
          <p:cNvSpPr/>
          <p:nvPr/>
        </p:nvSpPr>
        <p:spPr>
          <a:xfrm>
            <a:off x="7848457" y="3584036"/>
            <a:ext cx="63910" cy="184780"/>
          </a:xfrm>
          <a:custGeom>
            <a:avLst/>
            <a:gdLst/>
            <a:ahLst/>
            <a:cxnLst/>
            <a:rect l="l" t="t" r="r" b="b"/>
            <a:pathLst>
              <a:path w="322" h="931" extrusionOk="0">
                <a:moveTo>
                  <a:pt x="169" y="1"/>
                </a:moveTo>
                <a:cubicBezTo>
                  <a:pt x="108" y="130"/>
                  <a:pt x="70" y="275"/>
                  <a:pt x="39" y="420"/>
                </a:cubicBezTo>
                <a:cubicBezTo>
                  <a:pt x="9" y="595"/>
                  <a:pt x="1" y="763"/>
                  <a:pt x="16" y="930"/>
                </a:cubicBezTo>
                <a:cubicBezTo>
                  <a:pt x="153" y="839"/>
                  <a:pt x="260" y="687"/>
                  <a:pt x="291" y="511"/>
                </a:cubicBezTo>
                <a:cubicBezTo>
                  <a:pt x="321" y="321"/>
                  <a:pt x="275" y="138"/>
                  <a:pt x="1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/>
          <p:nvPr/>
        </p:nvSpPr>
        <p:spPr>
          <a:xfrm>
            <a:off x="4797666" y="4190383"/>
            <a:ext cx="1413472" cy="1005816"/>
          </a:xfrm>
          <a:custGeom>
            <a:avLst/>
            <a:gdLst/>
            <a:ahLst/>
            <a:cxnLst/>
            <a:rect l="l" t="t" r="r" b="b"/>
            <a:pathLst>
              <a:path w="13155" h="9361" extrusionOk="0">
                <a:moveTo>
                  <a:pt x="4204" y="1"/>
                </a:moveTo>
                <a:cubicBezTo>
                  <a:pt x="3995" y="1"/>
                  <a:pt x="3788" y="23"/>
                  <a:pt x="3582" y="70"/>
                </a:cubicBezTo>
                <a:cubicBezTo>
                  <a:pt x="0" y="885"/>
                  <a:pt x="1829" y="6601"/>
                  <a:pt x="2935" y="9360"/>
                </a:cubicBezTo>
                <a:lnTo>
                  <a:pt x="13155" y="9360"/>
                </a:lnTo>
                <a:cubicBezTo>
                  <a:pt x="11565" y="6396"/>
                  <a:pt x="7726" y="1"/>
                  <a:pt x="4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0"/>
          <p:cNvSpPr/>
          <p:nvPr/>
        </p:nvSpPr>
        <p:spPr>
          <a:xfrm>
            <a:off x="3918953" y="4589984"/>
            <a:ext cx="1146572" cy="606219"/>
          </a:xfrm>
          <a:custGeom>
            <a:avLst/>
            <a:gdLst/>
            <a:ahLst/>
            <a:cxnLst/>
            <a:rect l="l" t="t" r="r" b="b"/>
            <a:pathLst>
              <a:path w="10671" h="5642" extrusionOk="0">
                <a:moveTo>
                  <a:pt x="3479" y="1"/>
                </a:moveTo>
                <a:cubicBezTo>
                  <a:pt x="3059" y="1"/>
                  <a:pt x="2658" y="105"/>
                  <a:pt x="2287" y="337"/>
                </a:cubicBezTo>
                <a:cubicBezTo>
                  <a:pt x="321" y="1564"/>
                  <a:pt x="1" y="3881"/>
                  <a:pt x="92" y="5641"/>
                </a:cubicBezTo>
                <a:lnTo>
                  <a:pt x="10671" y="5641"/>
                </a:lnTo>
                <a:cubicBezTo>
                  <a:pt x="9056" y="3558"/>
                  <a:pt x="5940" y="1"/>
                  <a:pt x="34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0"/>
          <p:cNvSpPr/>
          <p:nvPr/>
        </p:nvSpPr>
        <p:spPr>
          <a:xfrm>
            <a:off x="2570261" y="4418926"/>
            <a:ext cx="1219422" cy="777275"/>
          </a:xfrm>
          <a:custGeom>
            <a:avLst/>
            <a:gdLst/>
            <a:ahLst/>
            <a:cxnLst/>
            <a:rect l="l" t="t" r="r" b="b"/>
            <a:pathLst>
              <a:path w="11349" h="7234" extrusionOk="0">
                <a:moveTo>
                  <a:pt x="2825" y="0"/>
                </a:moveTo>
                <a:cubicBezTo>
                  <a:pt x="2619" y="0"/>
                  <a:pt x="2423" y="32"/>
                  <a:pt x="2241" y="100"/>
                </a:cubicBezTo>
                <a:cubicBezTo>
                  <a:pt x="0" y="930"/>
                  <a:pt x="1220" y="5290"/>
                  <a:pt x="1898" y="7233"/>
                </a:cubicBezTo>
                <a:lnTo>
                  <a:pt x="11348" y="7233"/>
                </a:lnTo>
                <a:cubicBezTo>
                  <a:pt x="9007" y="4184"/>
                  <a:pt x="5190" y="0"/>
                  <a:pt x="2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0"/>
          <p:cNvSpPr/>
          <p:nvPr/>
        </p:nvSpPr>
        <p:spPr>
          <a:xfrm>
            <a:off x="-34717" y="3243867"/>
            <a:ext cx="1725499" cy="1952321"/>
          </a:xfrm>
          <a:custGeom>
            <a:avLst/>
            <a:gdLst/>
            <a:ahLst/>
            <a:cxnLst/>
            <a:rect l="l" t="t" r="r" b="b"/>
            <a:pathLst>
              <a:path w="16059" h="18170" extrusionOk="0">
                <a:moveTo>
                  <a:pt x="7695" y="1"/>
                </a:moveTo>
                <a:cubicBezTo>
                  <a:pt x="4629" y="1"/>
                  <a:pt x="2010" y="3197"/>
                  <a:pt x="1" y="6890"/>
                </a:cubicBezTo>
                <a:lnTo>
                  <a:pt x="1" y="18169"/>
                </a:lnTo>
                <a:lnTo>
                  <a:pt x="13612" y="18169"/>
                </a:lnTo>
                <a:cubicBezTo>
                  <a:pt x="14550" y="15875"/>
                  <a:pt x="16059" y="11356"/>
                  <a:pt x="14077" y="9847"/>
                </a:cubicBezTo>
                <a:cubicBezTo>
                  <a:pt x="13822" y="9652"/>
                  <a:pt x="13538" y="9564"/>
                  <a:pt x="13235" y="9564"/>
                </a:cubicBezTo>
                <a:cubicBezTo>
                  <a:pt x="10865" y="9564"/>
                  <a:pt x="7279" y="14943"/>
                  <a:pt x="6082" y="16835"/>
                </a:cubicBezTo>
                <a:cubicBezTo>
                  <a:pt x="7912" y="13795"/>
                  <a:pt x="15099" y="1097"/>
                  <a:pt x="8377" y="53"/>
                </a:cubicBezTo>
                <a:cubicBezTo>
                  <a:pt x="8147" y="18"/>
                  <a:pt x="7920" y="1"/>
                  <a:pt x="769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0"/>
          <p:cNvSpPr/>
          <p:nvPr/>
        </p:nvSpPr>
        <p:spPr>
          <a:xfrm>
            <a:off x="-132925" y="3554931"/>
            <a:ext cx="1047398" cy="2067182"/>
          </a:xfrm>
          <a:custGeom>
            <a:avLst/>
            <a:gdLst/>
            <a:ahLst/>
            <a:cxnLst/>
            <a:rect l="l" t="t" r="r" b="b"/>
            <a:pathLst>
              <a:path w="9748" h="19239" extrusionOk="0">
                <a:moveTo>
                  <a:pt x="9271" y="0"/>
                </a:moveTo>
                <a:cubicBezTo>
                  <a:pt x="9134" y="0"/>
                  <a:pt x="9010" y="75"/>
                  <a:pt x="8917" y="199"/>
                </a:cubicBezTo>
                <a:cubicBezTo>
                  <a:pt x="8102" y="1297"/>
                  <a:pt x="7317" y="2417"/>
                  <a:pt x="6570" y="3560"/>
                </a:cubicBezTo>
                <a:cubicBezTo>
                  <a:pt x="5815" y="4711"/>
                  <a:pt x="5099" y="5885"/>
                  <a:pt x="4413" y="7074"/>
                </a:cubicBezTo>
                <a:cubicBezTo>
                  <a:pt x="3742" y="8247"/>
                  <a:pt x="3102" y="9436"/>
                  <a:pt x="2507" y="10656"/>
                </a:cubicBezTo>
                <a:cubicBezTo>
                  <a:pt x="1913" y="11875"/>
                  <a:pt x="1372" y="13125"/>
                  <a:pt x="945" y="14413"/>
                </a:cubicBezTo>
                <a:cubicBezTo>
                  <a:pt x="518" y="15693"/>
                  <a:pt x="213" y="17004"/>
                  <a:pt x="61" y="18346"/>
                </a:cubicBezTo>
                <a:cubicBezTo>
                  <a:pt x="46" y="18506"/>
                  <a:pt x="31" y="18673"/>
                  <a:pt x="15" y="18833"/>
                </a:cubicBezTo>
                <a:cubicBezTo>
                  <a:pt x="1" y="19039"/>
                  <a:pt x="199" y="19238"/>
                  <a:pt x="398" y="19238"/>
                </a:cubicBezTo>
                <a:cubicBezTo>
                  <a:pt x="405" y="19238"/>
                  <a:pt x="412" y="19238"/>
                  <a:pt x="419" y="19237"/>
                </a:cubicBezTo>
                <a:cubicBezTo>
                  <a:pt x="655" y="19230"/>
                  <a:pt x="808" y="19062"/>
                  <a:pt x="823" y="18833"/>
                </a:cubicBezTo>
                <a:cubicBezTo>
                  <a:pt x="838" y="18673"/>
                  <a:pt x="854" y="18506"/>
                  <a:pt x="869" y="18346"/>
                </a:cubicBezTo>
                <a:cubicBezTo>
                  <a:pt x="884" y="18262"/>
                  <a:pt x="892" y="18186"/>
                  <a:pt x="899" y="18109"/>
                </a:cubicBezTo>
                <a:cubicBezTo>
                  <a:pt x="899" y="18091"/>
                  <a:pt x="905" y="18053"/>
                  <a:pt x="908" y="18043"/>
                </a:cubicBezTo>
                <a:lnTo>
                  <a:pt x="908" y="18043"/>
                </a:lnTo>
                <a:cubicBezTo>
                  <a:pt x="907" y="18052"/>
                  <a:pt x="907" y="18061"/>
                  <a:pt x="907" y="18071"/>
                </a:cubicBezTo>
                <a:cubicBezTo>
                  <a:pt x="909" y="18049"/>
                  <a:pt x="910" y="18040"/>
                  <a:pt x="909" y="18040"/>
                </a:cubicBezTo>
                <a:cubicBezTo>
                  <a:pt x="908" y="18040"/>
                  <a:pt x="908" y="18041"/>
                  <a:pt x="908" y="18043"/>
                </a:cubicBezTo>
                <a:lnTo>
                  <a:pt x="908" y="18043"/>
                </a:lnTo>
                <a:cubicBezTo>
                  <a:pt x="910" y="18001"/>
                  <a:pt x="916" y="17964"/>
                  <a:pt x="922" y="17926"/>
                </a:cubicBezTo>
                <a:cubicBezTo>
                  <a:pt x="968" y="17599"/>
                  <a:pt x="1029" y="17279"/>
                  <a:pt x="1098" y="16951"/>
                </a:cubicBezTo>
                <a:cubicBezTo>
                  <a:pt x="1227" y="16311"/>
                  <a:pt x="1395" y="15678"/>
                  <a:pt x="1593" y="15046"/>
                </a:cubicBezTo>
                <a:cubicBezTo>
                  <a:pt x="1783" y="14421"/>
                  <a:pt x="2012" y="13796"/>
                  <a:pt x="2256" y="13186"/>
                </a:cubicBezTo>
                <a:cubicBezTo>
                  <a:pt x="2286" y="13110"/>
                  <a:pt x="2317" y="13034"/>
                  <a:pt x="2347" y="12965"/>
                </a:cubicBezTo>
                <a:cubicBezTo>
                  <a:pt x="2363" y="12927"/>
                  <a:pt x="2378" y="12896"/>
                  <a:pt x="2393" y="12858"/>
                </a:cubicBezTo>
                <a:cubicBezTo>
                  <a:pt x="2401" y="12843"/>
                  <a:pt x="2401" y="12828"/>
                  <a:pt x="2408" y="12813"/>
                </a:cubicBezTo>
                <a:cubicBezTo>
                  <a:pt x="2408" y="12813"/>
                  <a:pt x="2421" y="12784"/>
                  <a:pt x="2430" y="12765"/>
                </a:cubicBezTo>
                <a:lnTo>
                  <a:pt x="2430" y="12765"/>
                </a:lnTo>
                <a:cubicBezTo>
                  <a:pt x="2430" y="12766"/>
                  <a:pt x="2430" y="12766"/>
                  <a:pt x="2430" y="12766"/>
                </a:cubicBezTo>
                <a:cubicBezTo>
                  <a:pt x="2432" y="12766"/>
                  <a:pt x="2455" y="12702"/>
                  <a:pt x="2462" y="12683"/>
                </a:cubicBezTo>
                <a:cubicBezTo>
                  <a:pt x="2477" y="12645"/>
                  <a:pt x="2500" y="12607"/>
                  <a:pt x="2515" y="12569"/>
                </a:cubicBezTo>
                <a:cubicBezTo>
                  <a:pt x="2546" y="12492"/>
                  <a:pt x="2584" y="12409"/>
                  <a:pt x="2614" y="12332"/>
                </a:cubicBezTo>
                <a:cubicBezTo>
                  <a:pt x="2751" y="12028"/>
                  <a:pt x="2889" y="11730"/>
                  <a:pt x="3033" y="11425"/>
                </a:cubicBezTo>
                <a:cubicBezTo>
                  <a:pt x="3605" y="10214"/>
                  <a:pt x="4238" y="9032"/>
                  <a:pt x="4901" y="7866"/>
                </a:cubicBezTo>
                <a:cubicBezTo>
                  <a:pt x="5564" y="6685"/>
                  <a:pt x="6265" y="5519"/>
                  <a:pt x="6996" y="4383"/>
                </a:cubicBezTo>
                <a:cubicBezTo>
                  <a:pt x="7736" y="3240"/>
                  <a:pt x="8513" y="2120"/>
                  <a:pt x="9313" y="1022"/>
                </a:cubicBezTo>
                <a:cubicBezTo>
                  <a:pt x="9412" y="885"/>
                  <a:pt x="9519" y="748"/>
                  <a:pt x="9618" y="611"/>
                </a:cubicBezTo>
                <a:cubicBezTo>
                  <a:pt x="9748" y="435"/>
                  <a:pt x="9649" y="146"/>
                  <a:pt x="9473" y="54"/>
                </a:cubicBezTo>
                <a:cubicBezTo>
                  <a:pt x="9404" y="17"/>
                  <a:pt x="9336" y="0"/>
                  <a:pt x="92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0"/>
          <p:cNvSpPr/>
          <p:nvPr/>
        </p:nvSpPr>
        <p:spPr>
          <a:xfrm>
            <a:off x="405821" y="3609837"/>
            <a:ext cx="76288" cy="580324"/>
          </a:xfrm>
          <a:custGeom>
            <a:avLst/>
            <a:gdLst/>
            <a:ahLst/>
            <a:cxnLst/>
            <a:rect l="l" t="t" r="r" b="b"/>
            <a:pathLst>
              <a:path w="710" h="5401" extrusionOk="0">
                <a:moveTo>
                  <a:pt x="214" y="1"/>
                </a:moveTo>
                <a:cubicBezTo>
                  <a:pt x="115" y="1"/>
                  <a:pt x="1" y="92"/>
                  <a:pt x="16" y="206"/>
                </a:cubicBezTo>
                <a:cubicBezTo>
                  <a:pt x="230" y="1860"/>
                  <a:pt x="306" y="3537"/>
                  <a:pt x="245" y="5206"/>
                </a:cubicBezTo>
                <a:cubicBezTo>
                  <a:pt x="241" y="5336"/>
                  <a:pt x="340" y="5400"/>
                  <a:pt x="441" y="5400"/>
                </a:cubicBezTo>
                <a:cubicBezTo>
                  <a:pt x="542" y="5400"/>
                  <a:pt x="645" y="5336"/>
                  <a:pt x="649" y="5206"/>
                </a:cubicBezTo>
                <a:cubicBezTo>
                  <a:pt x="710" y="3537"/>
                  <a:pt x="633" y="1860"/>
                  <a:pt x="420" y="206"/>
                </a:cubicBezTo>
                <a:cubicBezTo>
                  <a:pt x="405" y="100"/>
                  <a:pt x="336" y="1"/>
                  <a:pt x="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0"/>
          <p:cNvSpPr/>
          <p:nvPr/>
        </p:nvSpPr>
        <p:spPr>
          <a:xfrm>
            <a:off x="332112" y="4159975"/>
            <a:ext cx="690673" cy="258411"/>
          </a:xfrm>
          <a:custGeom>
            <a:avLst/>
            <a:gdLst/>
            <a:ahLst/>
            <a:cxnLst/>
            <a:rect l="l" t="t" r="r" b="b"/>
            <a:pathLst>
              <a:path w="6428" h="2405" extrusionOk="0">
                <a:moveTo>
                  <a:pt x="6158" y="0"/>
                </a:moveTo>
                <a:cubicBezTo>
                  <a:pt x="6139" y="0"/>
                  <a:pt x="6119" y="3"/>
                  <a:pt x="6098" y="10"/>
                </a:cubicBezTo>
                <a:cubicBezTo>
                  <a:pt x="4551" y="490"/>
                  <a:pt x="3011" y="1001"/>
                  <a:pt x="1487" y="1534"/>
                </a:cubicBezTo>
                <a:cubicBezTo>
                  <a:pt x="1053" y="1687"/>
                  <a:pt x="611" y="1847"/>
                  <a:pt x="176" y="2007"/>
                </a:cubicBezTo>
                <a:cubicBezTo>
                  <a:pt x="70" y="2037"/>
                  <a:pt x="1" y="2144"/>
                  <a:pt x="31" y="2250"/>
                </a:cubicBezTo>
                <a:cubicBezTo>
                  <a:pt x="57" y="2333"/>
                  <a:pt x="145" y="2405"/>
                  <a:pt x="231" y="2405"/>
                </a:cubicBezTo>
                <a:cubicBezTo>
                  <a:pt x="249" y="2405"/>
                  <a:pt x="266" y="2402"/>
                  <a:pt x="283" y="2395"/>
                </a:cubicBezTo>
                <a:cubicBezTo>
                  <a:pt x="1807" y="1839"/>
                  <a:pt x="3339" y="1321"/>
                  <a:pt x="4879" y="825"/>
                </a:cubicBezTo>
                <a:cubicBezTo>
                  <a:pt x="5321" y="680"/>
                  <a:pt x="5763" y="543"/>
                  <a:pt x="6205" y="406"/>
                </a:cubicBezTo>
                <a:cubicBezTo>
                  <a:pt x="6427" y="337"/>
                  <a:pt x="6358" y="0"/>
                  <a:pt x="61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79161" y="4176623"/>
            <a:ext cx="152790" cy="528749"/>
          </a:xfrm>
          <a:custGeom>
            <a:avLst/>
            <a:gdLst/>
            <a:ahLst/>
            <a:cxnLst/>
            <a:rect l="l" t="t" r="r" b="b"/>
            <a:pathLst>
              <a:path w="1422" h="4921" extrusionOk="0">
                <a:moveTo>
                  <a:pt x="254" y="1"/>
                </a:moveTo>
                <a:cubicBezTo>
                  <a:pt x="133" y="1"/>
                  <a:pt x="1" y="102"/>
                  <a:pt x="33" y="258"/>
                </a:cubicBezTo>
                <a:cubicBezTo>
                  <a:pt x="361" y="1759"/>
                  <a:pt x="681" y="3268"/>
                  <a:pt x="1001" y="4777"/>
                </a:cubicBezTo>
                <a:cubicBezTo>
                  <a:pt x="1022" y="4878"/>
                  <a:pt x="1097" y="4921"/>
                  <a:pt x="1175" y="4921"/>
                </a:cubicBezTo>
                <a:cubicBezTo>
                  <a:pt x="1294" y="4921"/>
                  <a:pt x="1422" y="4822"/>
                  <a:pt x="1390" y="4671"/>
                </a:cubicBezTo>
                <a:cubicBezTo>
                  <a:pt x="1069" y="3162"/>
                  <a:pt x="749" y="1653"/>
                  <a:pt x="429" y="144"/>
                </a:cubicBezTo>
                <a:cubicBezTo>
                  <a:pt x="408" y="44"/>
                  <a:pt x="333" y="1"/>
                  <a:pt x="2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0"/>
          <p:cNvSpPr/>
          <p:nvPr/>
        </p:nvSpPr>
        <p:spPr>
          <a:xfrm>
            <a:off x="7897229" y="2295525"/>
            <a:ext cx="1221893" cy="2900653"/>
          </a:xfrm>
          <a:custGeom>
            <a:avLst/>
            <a:gdLst/>
            <a:ahLst/>
            <a:cxnLst/>
            <a:rect l="l" t="t" r="r" b="b"/>
            <a:pathLst>
              <a:path w="11372" h="26996" extrusionOk="0">
                <a:moveTo>
                  <a:pt x="11371" y="0"/>
                </a:moveTo>
                <a:cubicBezTo>
                  <a:pt x="2203" y="6730"/>
                  <a:pt x="358" y="22163"/>
                  <a:pt x="0" y="26995"/>
                </a:cubicBezTo>
                <a:lnTo>
                  <a:pt x="11371" y="26995"/>
                </a:lnTo>
                <a:lnTo>
                  <a:pt x="113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0"/>
          <p:cNvSpPr/>
          <p:nvPr/>
        </p:nvSpPr>
        <p:spPr>
          <a:xfrm>
            <a:off x="8413088" y="3075925"/>
            <a:ext cx="706038" cy="1599463"/>
          </a:xfrm>
          <a:custGeom>
            <a:avLst/>
            <a:gdLst/>
            <a:ahLst/>
            <a:cxnLst/>
            <a:rect l="l" t="t" r="r" b="b"/>
            <a:pathLst>
              <a:path w="6571" h="14886" extrusionOk="0">
                <a:moveTo>
                  <a:pt x="466" y="0"/>
                </a:moveTo>
                <a:cubicBezTo>
                  <a:pt x="306" y="298"/>
                  <a:pt x="153" y="595"/>
                  <a:pt x="1" y="900"/>
                </a:cubicBezTo>
                <a:cubicBezTo>
                  <a:pt x="2607" y="4619"/>
                  <a:pt x="4878" y="10076"/>
                  <a:pt x="6570" y="14885"/>
                </a:cubicBezTo>
                <a:lnTo>
                  <a:pt x="6570" y="11821"/>
                </a:lnTo>
                <a:cubicBezTo>
                  <a:pt x="4886" y="7462"/>
                  <a:pt x="2798" y="2996"/>
                  <a:pt x="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0"/>
          <p:cNvSpPr/>
          <p:nvPr/>
        </p:nvSpPr>
        <p:spPr>
          <a:xfrm>
            <a:off x="6615431" y="3219153"/>
            <a:ext cx="1289907" cy="2001747"/>
          </a:xfrm>
          <a:custGeom>
            <a:avLst/>
            <a:gdLst/>
            <a:ahLst/>
            <a:cxnLst/>
            <a:rect l="l" t="t" r="r" b="b"/>
            <a:pathLst>
              <a:path w="12005" h="18630" extrusionOk="0">
                <a:moveTo>
                  <a:pt x="6438" y="0"/>
                </a:moveTo>
                <a:cubicBezTo>
                  <a:pt x="6226" y="0"/>
                  <a:pt x="6006" y="28"/>
                  <a:pt x="5777" y="86"/>
                </a:cubicBezTo>
                <a:cubicBezTo>
                  <a:pt x="0" y="1550"/>
                  <a:pt x="2508" y="16030"/>
                  <a:pt x="3011" y="18629"/>
                </a:cubicBezTo>
                <a:lnTo>
                  <a:pt x="12004" y="18629"/>
                </a:lnTo>
                <a:cubicBezTo>
                  <a:pt x="11895" y="13990"/>
                  <a:pt x="11178" y="0"/>
                  <a:pt x="64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0"/>
          <p:cNvSpPr/>
          <p:nvPr/>
        </p:nvSpPr>
        <p:spPr>
          <a:xfrm>
            <a:off x="6269601" y="4590522"/>
            <a:ext cx="644148" cy="605682"/>
          </a:xfrm>
          <a:custGeom>
            <a:avLst/>
            <a:gdLst/>
            <a:ahLst/>
            <a:cxnLst/>
            <a:rect l="l" t="t" r="r" b="b"/>
            <a:pathLst>
              <a:path w="5995" h="5637" extrusionOk="0">
                <a:moveTo>
                  <a:pt x="1669" y="1"/>
                </a:moveTo>
                <a:cubicBezTo>
                  <a:pt x="61" y="1"/>
                  <a:pt x="0" y="3553"/>
                  <a:pt x="104" y="5636"/>
                </a:cubicBezTo>
                <a:lnTo>
                  <a:pt x="5995" y="5636"/>
                </a:lnTo>
                <a:cubicBezTo>
                  <a:pt x="5522" y="4333"/>
                  <a:pt x="3907" y="278"/>
                  <a:pt x="1826" y="12"/>
                </a:cubicBezTo>
                <a:cubicBezTo>
                  <a:pt x="1772" y="4"/>
                  <a:pt x="1720" y="1"/>
                  <a:pt x="16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0"/>
          <p:cNvSpPr/>
          <p:nvPr/>
        </p:nvSpPr>
        <p:spPr>
          <a:xfrm>
            <a:off x="7025715" y="2692763"/>
            <a:ext cx="2093400" cy="2503419"/>
          </a:xfrm>
          <a:custGeom>
            <a:avLst/>
            <a:gdLst/>
            <a:ahLst/>
            <a:cxnLst/>
            <a:rect l="l" t="t" r="r" b="b"/>
            <a:pathLst>
              <a:path w="19483" h="23299" extrusionOk="0">
                <a:moveTo>
                  <a:pt x="6829" y="1"/>
                </a:moveTo>
                <a:cubicBezTo>
                  <a:pt x="1" y="1"/>
                  <a:pt x="3495" y="18198"/>
                  <a:pt x="4605" y="23298"/>
                </a:cubicBezTo>
                <a:lnTo>
                  <a:pt x="19482" y="23298"/>
                </a:lnTo>
                <a:lnTo>
                  <a:pt x="19482" y="18451"/>
                </a:lnTo>
                <a:cubicBezTo>
                  <a:pt x="16632" y="10357"/>
                  <a:pt x="12143" y="426"/>
                  <a:pt x="7166" y="15"/>
                </a:cubicBezTo>
                <a:cubicBezTo>
                  <a:pt x="7051" y="5"/>
                  <a:pt x="6939" y="1"/>
                  <a:pt x="68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0"/>
          <p:cNvSpPr/>
          <p:nvPr/>
        </p:nvSpPr>
        <p:spPr>
          <a:xfrm>
            <a:off x="8247519" y="3514902"/>
            <a:ext cx="220267" cy="921255"/>
          </a:xfrm>
          <a:custGeom>
            <a:avLst/>
            <a:gdLst/>
            <a:ahLst/>
            <a:cxnLst/>
            <a:rect l="l" t="t" r="r" b="b"/>
            <a:pathLst>
              <a:path w="2050" h="8574" extrusionOk="0">
                <a:moveTo>
                  <a:pt x="1804" y="1"/>
                </a:moveTo>
                <a:cubicBezTo>
                  <a:pt x="1725" y="1"/>
                  <a:pt x="1648" y="44"/>
                  <a:pt x="1624" y="144"/>
                </a:cubicBezTo>
                <a:cubicBezTo>
                  <a:pt x="1159" y="2255"/>
                  <a:pt x="732" y="4374"/>
                  <a:pt x="344" y="6508"/>
                </a:cubicBezTo>
                <a:cubicBezTo>
                  <a:pt x="229" y="7110"/>
                  <a:pt x="123" y="7712"/>
                  <a:pt x="16" y="8322"/>
                </a:cubicBezTo>
                <a:cubicBezTo>
                  <a:pt x="1" y="8429"/>
                  <a:pt x="46" y="8535"/>
                  <a:pt x="161" y="8566"/>
                </a:cubicBezTo>
                <a:cubicBezTo>
                  <a:pt x="178" y="8571"/>
                  <a:pt x="196" y="8574"/>
                  <a:pt x="215" y="8574"/>
                </a:cubicBezTo>
                <a:cubicBezTo>
                  <a:pt x="301" y="8574"/>
                  <a:pt x="392" y="8517"/>
                  <a:pt x="405" y="8429"/>
                </a:cubicBezTo>
                <a:cubicBezTo>
                  <a:pt x="778" y="6295"/>
                  <a:pt x="1182" y="4168"/>
                  <a:pt x="1624" y="2057"/>
                </a:cubicBezTo>
                <a:cubicBezTo>
                  <a:pt x="1754" y="1455"/>
                  <a:pt x="1883" y="853"/>
                  <a:pt x="2013" y="251"/>
                </a:cubicBezTo>
                <a:cubicBezTo>
                  <a:pt x="2049" y="100"/>
                  <a:pt x="1923" y="1"/>
                  <a:pt x="1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0"/>
          <p:cNvSpPr/>
          <p:nvPr/>
        </p:nvSpPr>
        <p:spPr>
          <a:xfrm>
            <a:off x="7485809" y="4453739"/>
            <a:ext cx="971970" cy="679605"/>
          </a:xfrm>
          <a:custGeom>
            <a:avLst/>
            <a:gdLst/>
            <a:ahLst/>
            <a:cxnLst/>
            <a:rect l="l" t="t" r="r" b="b"/>
            <a:pathLst>
              <a:path w="9046" h="6325" extrusionOk="0">
                <a:moveTo>
                  <a:pt x="281" y="0"/>
                </a:moveTo>
                <a:cubicBezTo>
                  <a:pt x="114" y="0"/>
                  <a:pt x="0" y="264"/>
                  <a:pt x="179" y="385"/>
                </a:cubicBezTo>
                <a:cubicBezTo>
                  <a:pt x="1307" y="1155"/>
                  <a:pt x="2434" y="1925"/>
                  <a:pt x="3570" y="2695"/>
                </a:cubicBezTo>
                <a:cubicBezTo>
                  <a:pt x="4683" y="3457"/>
                  <a:pt x="5803" y="4219"/>
                  <a:pt x="6916" y="4981"/>
                </a:cubicBezTo>
                <a:cubicBezTo>
                  <a:pt x="7503" y="5377"/>
                  <a:pt x="8082" y="5789"/>
                  <a:pt x="8608" y="6269"/>
                </a:cubicBezTo>
                <a:cubicBezTo>
                  <a:pt x="8652" y="6308"/>
                  <a:pt x="8700" y="6324"/>
                  <a:pt x="8746" y="6324"/>
                </a:cubicBezTo>
                <a:cubicBezTo>
                  <a:pt x="8908" y="6324"/>
                  <a:pt x="9046" y="6122"/>
                  <a:pt x="8897" y="5979"/>
                </a:cubicBezTo>
                <a:cubicBezTo>
                  <a:pt x="8425" y="5553"/>
                  <a:pt x="7907" y="5172"/>
                  <a:pt x="7381" y="4813"/>
                </a:cubicBezTo>
                <a:cubicBezTo>
                  <a:pt x="6832" y="4425"/>
                  <a:pt x="6276" y="4051"/>
                  <a:pt x="5719" y="3670"/>
                </a:cubicBezTo>
                <a:cubicBezTo>
                  <a:pt x="4584" y="2900"/>
                  <a:pt x="3441" y="2123"/>
                  <a:pt x="2305" y="1346"/>
                </a:cubicBezTo>
                <a:cubicBezTo>
                  <a:pt x="1665" y="911"/>
                  <a:pt x="1025" y="469"/>
                  <a:pt x="384" y="35"/>
                </a:cubicBezTo>
                <a:cubicBezTo>
                  <a:pt x="349" y="11"/>
                  <a:pt x="314" y="0"/>
                  <a:pt x="2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0"/>
          <p:cNvSpPr/>
          <p:nvPr/>
        </p:nvSpPr>
        <p:spPr>
          <a:xfrm>
            <a:off x="7710483" y="2882195"/>
            <a:ext cx="900947" cy="3047641"/>
          </a:xfrm>
          <a:custGeom>
            <a:avLst/>
            <a:gdLst/>
            <a:ahLst/>
            <a:cxnLst/>
            <a:rect l="l" t="t" r="r" b="b"/>
            <a:pathLst>
              <a:path w="8385" h="28364" extrusionOk="0">
                <a:moveTo>
                  <a:pt x="439" y="0"/>
                </a:moveTo>
                <a:cubicBezTo>
                  <a:pt x="365" y="0"/>
                  <a:pt x="294" y="17"/>
                  <a:pt x="237" y="51"/>
                </a:cubicBezTo>
                <a:cubicBezTo>
                  <a:pt x="31" y="172"/>
                  <a:pt x="1" y="409"/>
                  <a:pt x="92" y="607"/>
                </a:cubicBezTo>
                <a:cubicBezTo>
                  <a:pt x="839" y="2284"/>
                  <a:pt x="1532" y="3983"/>
                  <a:pt x="2180" y="5706"/>
                </a:cubicBezTo>
                <a:cubicBezTo>
                  <a:pt x="2836" y="7451"/>
                  <a:pt x="3445" y="9211"/>
                  <a:pt x="3994" y="10995"/>
                </a:cubicBezTo>
                <a:cubicBezTo>
                  <a:pt x="4543" y="12771"/>
                  <a:pt x="5038" y="14554"/>
                  <a:pt x="5473" y="16360"/>
                </a:cubicBezTo>
                <a:cubicBezTo>
                  <a:pt x="5922" y="18167"/>
                  <a:pt x="6311" y="19996"/>
                  <a:pt x="6646" y="21825"/>
                </a:cubicBezTo>
                <a:cubicBezTo>
                  <a:pt x="6974" y="23639"/>
                  <a:pt x="7248" y="25460"/>
                  <a:pt x="7469" y="27274"/>
                </a:cubicBezTo>
                <a:cubicBezTo>
                  <a:pt x="7500" y="27503"/>
                  <a:pt x="7523" y="27731"/>
                  <a:pt x="7546" y="27960"/>
                </a:cubicBezTo>
                <a:cubicBezTo>
                  <a:pt x="7576" y="28181"/>
                  <a:pt x="7721" y="28364"/>
                  <a:pt x="7957" y="28364"/>
                </a:cubicBezTo>
                <a:cubicBezTo>
                  <a:pt x="8155" y="28364"/>
                  <a:pt x="8384" y="28181"/>
                  <a:pt x="8361" y="27960"/>
                </a:cubicBezTo>
                <a:cubicBezTo>
                  <a:pt x="8148" y="26085"/>
                  <a:pt x="7881" y="24210"/>
                  <a:pt x="7553" y="22343"/>
                </a:cubicBezTo>
                <a:cubicBezTo>
                  <a:pt x="7233" y="20499"/>
                  <a:pt x="6860" y="18662"/>
                  <a:pt x="6425" y="16840"/>
                </a:cubicBezTo>
                <a:cubicBezTo>
                  <a:pt x="5991" y="15019"/>
                  <a:pt x="5511" y="13213"/>
                  <a:pt x="4970" y="11422"/>
                </a:cubicBezTo>
                <a:cubicBezTo>
                  <a:pt x="4429" y="9623"/>
                  <a:pt x="3834" y="7847"/>
                  <a:pt x="3186" y="6094"/>
                </a:cubicBezTo>
                <a:cubicBezTo>
                  <a:pt x="2531" y="4319"/>
                  <a:pt x="1830" y="2566"/>
                  <a:pt x="1068" y="828"/>
                </a:cubicBezTo>
                <a:cubicBezTo>
                  <a:pt x="976" y="622"/>
                  <a:pt x="885" y="409"/>
                  <a:pt x="786" y="195"/>
                </a:cubicBezTo>
                <a:cubicBezTo>
                  <a:pt x="730" y="64"/>
                  <a:pt x="581" y="0"/>
                  <a:pt x="4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0"/>
          <p:cNvSpPr/>
          <p:nvPr/>
        </p:nvSpPr>
        <p:spPr>
          <a:xfrm>
            <a:off x="5243899" y="4467600"/>
            <a:ext cx="616749" cy="975086"/>
          </a:xfrm>
          <a:custGeom>
            <a:avLst/>
            <a:gdLst/>
            <a:ahLst/>
            <a:cxnLst/>
            <a:rect l="l" t="t" r="r" b="b"/>
            <a:pathLst>
              <a:path w="5740" h="9075" extrusionOk="0">
                <a:moveTo>
                  <a:pt x="472" y="1"/>
                </a:moveTo>
                <a:cubicBezTo>
                  <a:pt x="409" y="1"/>
                  <a:pt x="344" y="18"/>
                  <a:pt x="283" y="58"/>
                </a:cubicBezTo>
                <a:cubicBezTo>
                  <a:pt x="115" y="165"/>
                  <a:pt x="1" y="432"/>
                  <a:pt x="138" y="615"/>
                </a:cubicBezTo>
                <a:cubicBezTo>
                  <a:pt x="893" y="1613"/>
                  <a:pt x="1594" y="2642"/>
                  <a:pt x="2249" y="3709"/>
                </a:cubicBezTo>
                <a:cubicBezTo>
                  <a:pt x="2905" y="4761"/>
                  <a:pt x="3507" y="5850"/>
                  <a:pt x="4056" y="6963"/>
                </a:cubicBezTo>
                <a:cubicBezTo>
                  <a:pt x="4368" y="7596"/>
                  <a:pt x="4665" y="8228"/>
                  <a:pt x="4947" y="8876"/>
                </a:cubicBezTo>
                <a:cubicBezTo>
                  <a:pt x="5003" y="9007"/>
                  <a:pt x="5155" y="9075"/>
                  <a:pt x="5300" y="9075"/>
                </a:cubicBezTo>
                <a:cubicBezTo>
                  <a:pt x="5374" y="9075"/>
                  <a:pt x="5447" y="9057"/>
                  <a:pt x="5504" y="9021"/>
                </a:cubicBezTo>
                <a:cubicBezTo>
                  <a:pt x="5702" y="8891"/>
                  <a:pt x="5740" y="8678"/>
                  <a:pt x="5648" y="8472"/>
                </a:cubicBezTo>
                <a:cubicBezTo>
                  <a:pt x="5153" y="7321"/>
                  <a:pt x="4604" y="6201"/>
                  <a:pt x="4002" y="5104"/>
                </a:cubicBezTo>
                <a:cubicBezTo>
                  <a:pt x="3408" y="4014"/>
                  <a:pt x="2760" y="2954"/>
                  <a:pt x="2066" y="1925"/>
                </a:cubicBezTo>
                <a:cubicBezTo>
                  <a:pt x="1670" y="1339"/>
                  <a:pt x="1258" y="767"/>
                  <a:pt x="839" y="203"/>
                </a:cubicBezTo>
                <a:cubicBezTo>
                  <a:pt x="750" y="87"/>
                  <a:pt x="613" y="1"/>
                  <a:pt x="47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0"/>
          <p:cNvSpPr/>
          <p:nvPr/>
        </p:nvSpPr>
        <p:spPr>
          <a:xfrm>
            <a:off x="5073593" y="4789731"/>
            <a:ext cx="565174" cy="245303"/>
          </a:xfrm>
          <a:custGeom>
            <a:avLst/>
            <a:gdLst/>
            <a:ahLst/>
            <a:cxnLst/>
            <a:rect l="l" t="t" r="r" b="b"/>
            <a:pathLst>
              <a:path w="5260" h="2283" extrusionOk="0">
                <a:moveTo>
                  <a:pt x="231" y="0"/>
                </a:moveTo>
                <a:cubicBezTo>
                  <a:pt x="145" y="0"/>
                  <a:pt x="57" y="72"/>
                  <a:pt x="31" y="154"/>
                </a:cubicBezTo>
                <a:cubicBezTo>
                  <a:pt x="1" y="261"/>
                  <a:pt x="69" y="360"/>
                  <a:pt x="176" y="398"/>
                </a:cubicBezTo>
                <a:cubicBezTo>
                  <a:pt x="1776" y="1016"/>
                  <a:pt x="3377" y="1641"/>
                  <a:pt x="4977" y="2273"/>
                </a:cubicBezTo>
                <a:cubicBezTo>
                  <a:pt x="4994" y="2280"/>
                  <a:pt x="5012" y="2283"/>
                  <a:pt x="5029" y="2283"/>
                </a:cubicBezTo>
                <a:cubicBezTo>
                  <a:pt x="5115" y="2283"/>
                  <a:pt x="5202" y="2212"/>
                  <a:pt x="5221" y="2136"/>
                </a:cubicBezTo>
                <a:cubicBezTo>
                  <a:pt x="5259" y="2014"/>
                  <a:pt x="5183" y="1923"/>
                  <a:pt x="5084" y="1885"/>
                </a:cubicBezTo>
                <a:cubicBezTo>
                  <a:pt x="3484" y="1252"/>
                  <a:pt x="1891" y="627"/>
                  <a:pt x="283" y="10"/>
                </a:cubicBezTo>
                <a:cubicBezTo>
                  <a:pt x="266" y="3"/>
                  <a:pt x="249" y="0"/>
                  <a:pt x="2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>
            <a:off x="5517462" y="4400982"/>
            <a:ext cx="61567" cy="475455"/>
          </a:xfrm>
          <a:custGeom>
            <a:avLst/>
            <a:gdLst/>
            <a:ahLst/>
            <a:cxnLst/>
            <a:rect l="l" t="t" r="r" b="b"/>
            <a:pathLst>
              <a:path w="573" h="4425" extrusionOk="0">
                <a:moveTo>
                  <a:pt x="196" y="1"/>
                </a:moveTo>
                <a:cubicBezTo>
                  <a:pt x="96" y="1"/>
                  <a:pt x="1" y="66"/>
                  <a:pt x="8" y="198"/>
                </a:cubicBezTo>
                <a:cubicBezTo>
                  <a:pt x="61" y="1539"/>
                  <a:pt x="107" y="2888"/>
                  <a:pt x="161" y="4230"/>
                </a:cubicBezTo>
                <a:cubicBezTo>
                  <a:pt x="168" y="4359"/>
                  <a:pt x="273" y="4424"/>
                  <a:pt x="374" y="4424"/>
                </a:cubicBezTo>
                <a:cubicBezTo>
                  <a:pt x="475" y="4424"/>
                  <a:pt x="572" y="4359"/>
                  <a:pt x="564" y="4230"/>
                </a:cubicBezTo>
                <a:cubicBezTo>
                  <a:pt x="519" y="2888"/>
                  <a:pt x="465" y="1539"/>
                  <a:pt x="412" y="198"/>
                </a:cubicBezTo>
                <a:cubicBezTo>
                  <a:pt x="404" y="68"/>
                  <a:pt x="298" y="1"/>
                  <a:pt x="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0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0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0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0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0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0"/>
          <p:cNvSpPr/>
          <p:nvPr/>
        </p:nvSpPr>
        <p:spPr>
          <a:xfrm>
            <a:off x="633563" y="22955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0"/>
          <p:cNvSpPr/>
          <p:nvPr/>
        </p:nvSpPr>
        <p:spPr>
          <a:xfrm>
            <a:off x="1301870" y="221252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0"/>
          <p:cNvSpPr/>
          <p:nvPr/>
        </p:nvSpPr>
        <p:spPr>
          <a:xfrm>
            <a:off x="599360" y="160433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0"/>
          <p:cNvSpPr/>
          <p:nvPr/>
        </p:nvSpPr>
        <p:spPr>
          <a:xfrm>
            <a:off x="1278151" y="1487697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lt2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1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1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1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1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1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1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1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1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1"/>
          <p:cNvSpPr/>
          <p:nvPr/>
        </p:nvSpPr>
        <p:spPr>
          <a:xfrm rot="10800000">
            <a:off x="337368" y="4702174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1"/>
          <p:cNvSpPr/>
          <p:nvPr/>
        </p:nvSpPr>
        <p:spPr>
          <a:xfrm rot="10800000">
            <a:off x="657723" y="4098908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1"/>
          <p:cNvSpPr/>
          <p:nvPr/>
        </p:nvSpPr>
        <p:spPr>
          <a:xfrm rot="10800000">
            <a:off x="1154118" y="4506394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1"/>
          <p:cNvSpPr/>
          <p:nvPr/>
        </p:nvSpPr>
        <p:spPr>
          <a:xfrm rot="10800000">
            <a:off x="150495" y="4168709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1"/>
          <p:cNvSpPr/>
          <p:nvPr/>
        </p:nvSpPr>
        <p:spPr>
          <a:xfrm rot="10800000">
            <a:off x="204856" y="3594177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1"/>
          <p:cNvSpPr/>
          <p:nvPr/>
        </p:nvSpPr>
        <p:spPr>
          <a:xfrm rot="10800000">
            <a:off x="8594559" y="4447058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1"/>
          <p:cNvSpPr/>
          <p:nvPr/>
        </p:nvSpPr>
        <p:spPr>
          <a:xfrm rot="10800000">
            <a:off x="8099507" y="472596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1"/>
          <p:cNvSpPr/>
          <p:nvPr/>
        </p:nvSpPr>
        <p:spPr>
          <a:xfrm rot="10800000">
            <a:off x="8351416" y="4056340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1"/>
          <p:cNvSpPr/>
          <p:nvPr/>
        </p:nvSpPr>
        <p:spPr>
          <a:xfrm rot="10800000">
            <a:off x="8603185" y="3636170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1"/>
          <p:cNvSpPr/>
          <p:nvPr/>
        </p:nvSpPr>
        <p:spPr>
          <a:xfrm rot="10800000">
            <a:off x="7693394" y="4244950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lt2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2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>
            <a:off x="6675076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 flipH="1">
            <a:off x="1928087" y="3972873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 flipH="1">
            <a:off x="78581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 flipH="1">
            <a:off x="6901114" y="3814815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 flipH="1">
            <a:off x="8462666" y="3962511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 flipH="1">
            <a:off x="7123777" y="4362293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 flipH="1">
            <a:off x="276282" y="3709106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 flipH="1">
            <a:off x="1498084" y="464074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 flipH="1">
            <a:off x="7733504" y="3794804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 flipH="1">
            <a:off x="880769" y="4140527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 flipH="1">
            <a:off x="8420366" y="275315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 flipH="1">
            <a:off x="2762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10800000" flipH="1">
            <a:off x="354853" y="290398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2"/>
          <p:cNvSpPr/>
          <p:nvPr/>
        </p:nvSpPr>
        <p:spPr>
          <a:xfrm rot="10800000" flipH="1">
            <a:off x="8590409" y="327116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/>
          <p:nvPr/>
        </p:nvSpPr>
        <p:spPr>
          <a:xfrm>
            <a:off x="-48256" y="-72725"/>
            <a:ext cx="8728234" cy="3086311"/>
          </a:xfrm>
          <a:custGeom>
            <a:avLst/>
            <a:gdLst/>
            <a:ahLst/>
            <a:cxnLst/>
            <a:rect l="l" t="t" r="r" b="b"/>
            <a:pathLst>
              <a:path w="47638" h="30553" extrusionOk="0">
                <a:moveTo>
                  <a:pt x="46596" y="0"/>
                </a:moveTo>
                <a:lnTo>
                  <a:pt x="1" y="20953"/>
                </a:lnTo>
                <a:lnTo>
                  <a:pt x="1" y="30552"/>
                </a:lnTo>
                <a:lnTo>
                  <a:pt x="4763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>
            <a:off x="-172112" y="-72725"/>
            <a:ext cx="9212668" cy="5288943"/>
          </a:xfrm>
          <a:custGeom>
            <a:avLst/>
            <a:gdLst/>
            <a:ahLst/>
            <a:cxnLst/>
            <a:rect l="l" t="t" r="r" b="b"/>
            <a:pathLst>
              <a:path w="50282" h="52358" extrusionOk="0">
                <a:moveTo>
                  <a:pt x="49447" y="0"/>
                </a:moveTo>
                <a:lnTo>
                  <a:pt x="1" y="40164"/>
                </a:lnTo>
                <a:lnTo>
                  <a:pt x="1" y="52358"/>
                </a:lnTo>
                <a:lnTo>
                  <a:pt x="7730" y="52358"/>
                </a:lnTo>
                <a:lnTo>
                  <a:pt x="502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/>
          <p:nvPr/>
        </p:nvSpPr>
        <p:spPr>
          <a:xfrm>
            <a:off x="3497227" y="-72725"/>
            <a:ext cx="5818884" cy="5288943"/>
          </a:xfrm>
          <a:custGeom>
            <a:avLst/>
            <a:gdLst/>
            <a:ahLst/>
            <a:cxnLst/>
            <a:rect l="l" t="t" r="r" b="b"/>
            <a:pathLst>
              <a:path w="31759" h="52358" extrusionOk="0">
                <a:moveTo>
                  <a:pt x="31070" y="0"/>
                </a:moveTo>
                <a:lnTo>
                  <a:pt x="1" y="52358"/>
                </a:lnTo>
                <a:lnTo>
                  <a:pt x="12383" y="52358"/>
                </a:lnTo>
                <a:lnTo>
                  <a:pt x="317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"/>
          <p:cNvSpPr/>
          <p:nvPr/>
        </p:nvSpPr>
        <p:spPr>
          <a:xfrm>
            <a:off x="700925" y="573500"/>
            <a:ext cx="6356700" cy="403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872400" y="720000"/>
            <a:ext cx="53193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  <p:sp>
        <p:nvSpPr>
          <p:cNvPr id="112" name="Google Shape;112;p8"/>
          <p:cNvSpPr/>
          <p:nvPr/>
        </p:nvSpPr>
        <p:spPr>
          <a:xfrm rot="10800000" flipH="1">
            <a:off x="8335073" y="4341960"/>
            <a:ext cx="396678" cy="387120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"/>
          <p:cNvSpPr/>
          <p:nvPr/>
        </p:nvSpPr>
        <p:spPr>
          <a:xfrm rot="10800000" flipH="1">
            <a:off x="8346545" y="3480473"/>
            <a:ext cx="612730" cy="532082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"/>
          <p:cNvSpPr/>
          <p:nvPr/>
        </p:nvSpPr>
        <p:spPr>
          <a:xfrm rot="10800000" flipH="1">
            <a:off x="7057627" y="4154063"/>
            <a:ext cx="720548" cy="76290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8"/>
          <p:cNvSpPr/>
          <p:nvPr/>
        </p:nvSpPr>
        <p:spPr>
          <a:xfrm rot="10800000" flipH="1">
            <a:off x="8008452" y="2701408"/>
            <a:ext cx="294438" cy="31216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"/>
          <p:cNvSpPr/>
          <p:nvPr/>
        </p:nvSpPr>
        <p:spPr>
          <a:xfrm rot="10800000" flipH="1">
            <a:off x="7281617" y="3088932"/>
            <a:ext cx="612742" cy="59796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/>
          <p:nvPr/>
        </p:nvSpPr>
        <p:spPr>
          <a:xfrm rot="10800000" flipH="1">
            <a:off x="8430776" y="1799942"/>
            <a:ext cx="558353" cy="591155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"/>
          <p:cNvSpPr/>
          <p:nvPr/>
        </p:nvSpPr>
        <p:spPr>
          <a:xfrm rot="10800000" flipH="1">
            <a:off x="178175" y="77954"/>
            <a:ext cx="555295" cy="48222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"/>
          <p:cNvSpPr/>
          <p:nvPr/>
        </p:nvSpPr>
        <p:spPr>
          <a:xfrm rot="10800000" flipH="1">
            <a:off x="878721" y="187901"/>
            <a:ext cx="244369" cy="25908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"/>
          <p:cNvSpPr/>
          <p:nvPr/>
        </p:nvSpPr>
        <p:spPr>
          <a:xfrm rot="10800000" flipH="1">
            <a:off x="286200" y="629513"/>
            <a:ext cx="329223" cy="32128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"/>
          <p:cNvSpPr/>
          <p:nvPr/>
        </p:nvSpPr>
        <p:spPr>
          <a:xfrm rot="10800000" flipH="1">
            <a:off x="8746102" y="1223858"/>
            <a:ext cx="294438" cy="31216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 rot="10800000" flipH="1">
            <a:off x="8544626" y="2783503"/>
            <a:ext cx="495922" cy="48397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/>
          <p:nvPr/>
        </p:nvSpPr>
        <p:spPr>
          <a:xfrm>
            <a:off x="5948025" y="3573425"/>
            <a:ext cx="3539400" cy="109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0"/>
          <p:cNvSpPr txBox="1">
            <a:spLocks noGrp="1"/>
          </p:cNvSpPr>
          <p:nvPr>
            <p:ph type="title"/>
          </p:nvPr>
        </p:nvSpPr>
        <p:spPr>
          <a:xfrm>
            <a:off x="5980825" y="3633875"/>
            <a:ext cx="2450400" cy="97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/>
          <p:nvPr/>
        </p:nvSpPr>
        <p:spPr>
          <a:xfrm>
            <a:off x="3316474" y="447660"/>
            <a:ext cx="2707325" cy="67724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11"/>
          <p:cNvGrpSpPr/>
          <p:nvPr/>
        </p:nvGrpSpPr>
        <p:grpSpPr>
          <a:xfrm>
            <a:off x="6760517" y="312648"/>
            <a:ext cx="2276197" cy="2225690"/>
            <a:chOff x="6052308" y="4198488"/>
            <a:chExt cx="1450269" cy="1418089"/>
          </a:xfrm>
        </p:grpSpPr>
        <p:sp>
          <p:nvSpPr>
            <p:cNvPr id="132" name="Google Shape;132;p11"/>
            <p:cNvSpPr/>
            <p:nvPr/>
          </p:nvSpPr>
          <p:spPr>
            <a:xfrm>
              <a:off x="6375051" y="4485385"/>
              <a:ext cx="812371" cy="811637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6505470" y="4206685"/>
              <a:ext cx="175932" cy="227439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6855619" y="4198488"/>
              <a:ext cx="157213" cy="234780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7119515" y="4416994"/>
              <a:ext cx="222913" cy="202236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7272935" y="4725301"/>
              <a:ext cx="229642" cy="167735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7211151" y="5023452"/>
              <a:ext cx="240286" cy="170182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002432" y="5272422"/>
              <a:ext cx="193305" cy="222423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6720796" y="5393787"/>
              <a:ext cx="174464" cy="222790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6408574" y="5292853"/>
              <a:ext cx="187188" cy="229275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6133789" y="5064438"/>
              <a:ext cx="233190" cy="175198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6052308" y="4778643"/>
              <a:ext cx="234046" cy="16382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6187375" y="4456878"/>
              <a:ext cx="230253" cy="196241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1"/>
          <p:cNvSpPr/>
          <p:nvPr/>
        </p:nvSpPr>
        <p:spPr>
          <a:xfrm>
            <a:off x="104537" y="62391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700925" y="1106900"/>
            <a:ext cx="7704000" cy="2369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721200" y="3599800"/>
            <a:ext cx="7704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1"/>
          <p:cNvSpPr/>
          <p:nvPr/>
        </p:nvSpPr>
        <p:spPr>
          <a:xfrm>
            <a:off x="2286296" y="64309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6455826" y="24737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"/>
          <p:cNvSpPr/>
          <p:nvPr/>
        </p:nvSpPr>
        <p:spPr>
          <a:xfrm>
            <a:off x="393387" y="3608823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"/>
          <p:cNvSpPr/>
          <p:nvPr/>
        </p:nvSpPr>
        <p:spPr>
          <a:xfrm>
            <a:off x="8704473" y="27977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6132864" y="5405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8371302" y="45094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8664761" y="230742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8589113" y="406721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>
            <a:off x="7874273" y="460857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6909127" y="300206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354496" y="14457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809931" y="45712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flipH="1">
            <a:off x="1560424" y="105585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136676" y="82182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104524" y="149118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393375" y="4562274"/>
            <a:ext cx="357737" cy="379392"/>
          </a:xfrm>
          <a:custGeom>
            <a:avLst/>
            <a:gdLst/>
            <a:ahLst/>
            <a:cxnLst/>
            <a:rect l="l" t="t" r="r" b="b"/>
            <a:pathLst>
              <a:path w="2924" h="3101" extrusionOk="0">
                <a:moveTo>
                  <a:pt x="2534" y="2516"/>
                </a:moveTo>
                <a:lnTo>
                  <a:pt x="2534" y="2516"/>
                </a:lnTo>
                <a:lnTo>
                  <a:pt x="2534" y="2516"/>
                </a:lnTo>
                <a:close/>
                <a:moveTo>
                  <a:pt x="1462" y="0"/>
                </a:moveTo>
                <a:lnTo>
                  <a:pt x="1139" y="920"/>
                </a:lnTo>
                <a:lnTo>
                  <a:pt x="323" y="621"/>
                </a:lnTo>
                <a:lnTo>
                  <a:pt x="323" y="621"/>
                </a:lnTo>
                <a:lnTo>
                  <a:pt x="969" y="1188"/>
                </a:lnTo>
                <a:lnTo>
                  <a:pt x="0" y="1438"/>
                </a:lnTo>
                <a:lnTo>
                  <a:pt x="926" y="1675"/>
                </a:lnTo>
                <a:lnTo>
                  <a:pt x="384" y="2516"/>
                </a:lnTo>
                <a:lnTo>
                  <a:pt x="1157" y="1998"/>
                </a:lnTo>
                <a:lnTo>
                  <a:pt x="1462" y="3100"/>
                </a:lnTo>
                <a:lnTo>
                  <a:pt x="1760" y="1998"/>
                </a:lnTo>
                <a:lnTo>
                  <a:pt x="2534" y="2516"/>
                </a:lnTo>
                <a:lnTo>
                  <a:pt x="1998" y="1675"/>
                </a:lnTo>
                <a:lnTo>
                  <a:pt x="2924" y="1438"/>
                </a:lnTo>
                <a:lnTo>
                  <a:pt x="1955" y="1188"/>
                </a:lnTo>
                <a:lnTo>
                  <a:pt x="2601" y="621"/>
                </a:lnTo>
                <a:lnTo>
                  <a:pt x="2601" y="621"/>
                </a:lnTo>
                <a:lnTo>
                  <a:pt x="1785" y="920"/>
                </a:lnTo>
                <a:lnTo>
                  <a:pt x="14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1033083" y="4353600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7814608" y="4154325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2898627" y="415431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 flipH="1">
            <a:off x="6955399" y="41622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>
            <a:off x="1033050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rgbClr val="EE7D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1033050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4785925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4785925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"/>
          </p:nvPr>
        </p:nvSpPr>
        <p:spPr>
          <a:xfrm>
            <a:off x="2371697" y="20189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hasCustomPrompt="1"/>
          </p:nvPr>
        </p:nvSpPr>
        <p:spPr>
          <a:xfrm>
            <a:off x="1150500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2"/>
          </p:nvPr>
        </p:nvSpPr>
        <p:spPr>
          <a:xfrm>
            <a:off x="6129446" y="20177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3" hasCustomPrompt="1"/>
          </p:nvPr>
        </p:nvSpPr>
        <p:spPr>
          <a:xfrm>
            <a:off x="4903375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 idx="4"/>
          </p:nvPr>
        </p:nvSpPr>
        <p:spPr>
          <a:xfrm>
            <a:off x="2371697" y="32381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5"/>
          </p:nvPr>
        </p:nvSpPr>
        <p:spPr>
          <a:xfrm>
            <a:off x="2371697" y="36953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6" hasCustomPrompt="1"/>
          </p:nvPr>
        </p:nvSpPr>
        <p:spPr>
          <a:xfrm>
            <a:off x="1150500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ctrTitle" idx="7"/>
          </p:nvPr>
        </p:nvSpPr>
        <p:spPr>
          <a:xfrm>
            <a:off x="6129446" y="32369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8"/>
          </p:nvPr>
        </p:nvSpPr>
        <p:spPr>
          <a:xfrm>
            <a:off x="6129446" y="36941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9" hasCustomPrompt="1"/>
          </p:nvPr>
        </p:nvSpPr>
        <p:spPr>
          <a:xfrm>
            <a:off x="4903375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ctrTitle" idx="13"/>
          </p:nvPr>
        </p:nvSpPr>
        <p:spPr>
          <a:xfrm>
            <a:off x="2371697" y="15617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ctrTitle" idx="14"/>
          </p:nvPr>
        </p:nvSpPr>
        <p:spPr>
          <a:xfrm>
            <a:off x="6129446" y="15605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1">
  <p:cSld name="CUSTOM_9_1">
    <p:bg>
      <p:bgPr>
        <a:solidFill>
          <a:schemeClr val="lt2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"/>
          <p:cNvSpPr/>
          <p:nvPr/>
        </p:nvSpPr>
        <p:spPr>
          <a:xfrm>
            <a:off x="600800" y="2403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0"/>
          <p:cNvSpPr/>
          <p:nvPr/>
        </p:nvSpPr>
        <p:spPr>
          <a:xfrm>
            <a:off x="6147575" y="19735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0"/>
          <p:cNvSpPr/>
          <p:nvPr/>
        </p:nvSpPr>
        <p:spPr>
          <a:xfrm>
            <a:off x="510387" y="336468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0"/>
          <p:cNvSpPr/>
          <p:nvPr/>
        </p:nvSpPr>
        <p:spPr>
          <a:xfrm>
            <a:off x="2375497" y="1908825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2375497" y="32390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0"/>
          <p:cNvSpPr/>
          <p:nvPr/>
        </p:nvSpPr>
        <p:spPr>
          <a:xfrm>
            <a:off x="2375497" y="5395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0"/>
          <p:cNvSpPr txBox="1">
            <a:spLocks noGrp="1"/>
          </p:cNvSpPr>
          <p:nvPr>
            <p:ph type="title" hasCustomPrompt="1"/>
          </p:nvPr>
        </p:nvSpPr>
        <p:spPr>
          <a:xfrm>
            <a:off x="1281097" y="539500"/>
            <a:ext cx="65817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6" name="Google Shape;356;p20"/>
          <p:cNvSpPr txBox="1">
            <a:spLocks noGrp="1"/>
          </p:cNvSpPr>
          <p:nvPr>
            <p:ph type="title" idx="2" hasCustomPrompt="1"/>
          </p:nvPr>
        </p:nvSpPr>
        <p:spPr>
          <a:xfrm>
            <a:off x="1281097" y="1870575"/>
            <a:ext cx="65817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7" name="Google Shape;357;p20"/>
          <p:cNvSpPr txBox="1">
            <a:spLocks noGrp="1"/>
          </p:cNvSpPr>
          <p:nvPr>
            <p:ph type="title" idx="3" hasCustomPrompt="1"/>
          </p:nvPr>
        </p:nvSpPr>
        <p:spPr>
          <a:xfrm>
            <a:off x="1280197" y="3200750"/>
            <a:ext cx="6583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8" name="Google Shape;358;p20"/>
          <p:cNvSpPr txBox="1">
            <a:spLocks noGrp="1"/>
          </p:cNvSpPr>
          <p:nvPr>
            <p:ph type="subTitle" idx="1"/>
          </p:nvPr>
        </p:nvSpPr>
        <p:spPr>
          <a:xfrm>
            <a:off x="713197" y="140317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20"/>
          <p:cNvSpPr txBox="1">
            <a:spLocks noGrp="1"/>
          </p:cNvSpPr>
          <p:nvPr>
            <p:ph type="subTitle" idx="4"/>
          </p:nvPr>
        </p:nvSpPr>
        <p:spPr>
          <a:xfrm>
            <a:off x="713197" y="406442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20"/>
          <p:cNvSpPr txBox="1">
            <a:spLocks noGrp="1"/>
          </p:cNvSpPr>
          <p:nvPr>
            <p:ph type="subTitle" idx="5"/>
          </p:nvPr>
        </p:nvSpPr>
        <p:spPr>
          <a:xfrm>
            <a:off x="713197" y="27342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20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0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0"/>
          <p:cNvSpPr/>
          <p:nvPr/>
        </p:nvSpPr>
        <p:spPr>
          <a:xfrm>
            <a:off x="7562589" y="3360467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0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0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0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0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0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0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0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0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0"/>
          <p:cNvSpPr/>
          <p:nvPr/>
        </p:nvSpPr>
        <p:spPr>
          <a:xfrm>
            <a:off x="1421241" y="1837706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0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0"/>
          <p:cNvSpPr/>
          <p:nvPr/>
        </p:nvSpPr>
        <p:spPr>
          <a:xfrm>
            <a:off x="8562627" y="43264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0"/>
          <p:cNvSpPr/>
          <p:nvPr/>
        </p:nvSpPr>
        <p:spPr>
          <a:xfrm>
            <a:off x="8562621" y="3397685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0"/>
          <p:cNvSpPr/>
          <p:nvPr/>
        </p:nvSpPr>
        <p:spPr>
          <a:xfrm>
            <a:off x="7629669" y="21071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0"/>
          <p:cNvSpPr/>
          <p:nvPr/>
        </p:nvSpPr>
        <p:spPr>
          <a:xfrm>
            <a:off x="807137" y="44074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0"/>
          <p:cNvSpPr/>
          <p:nvPr/>
        </p:nvSpPr>
        <p:spPr>
          <a:xfrm>
            <a:off x="454237" y="3451187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0"/>
          <p:cNvSpPr/>
          <p:nvPr/>
        </p:nvSpPr>
        <p:spPr>
          <a:xfrm>
            <a:off x="487084" y="23258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0"/>
          <p:cNvSpPr/>
          <p:nvPr/>
        </p:nvSpPr>
        <p:spPr>
          <a:xfrm>
            <a:off x="1254465" y="3636718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7993469" y="398386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1058491" y="2775730"/>
            <a:ext cx="362758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292062" y="44600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1822607" y="42243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bg>
      <p:bgPr>
        <a:solidFill>
          <a:schemeClr val="l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4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EB0A1"/>
              </a:buClr>
              <a:buSzPts val="3200"/>
              <a:buNone/>
              <a:defRPr>
                <a:solidFill>
                  <a:srgbClr val="6EB0A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4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4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4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4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4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4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">
    <p:bg>
      <p:bgPr>
        <a:solidFill>
          <a:schemeClr val="lt2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6"/>
          <p:cNvSpPr/>
          <p:nvPr/>
        </p:nvSpPr>
        <p:spPr>
          <a:xfrm>
            <a:off x="713225" y="825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6"/>
          <p:cNvSpPr/>
          <p:nvPr/>
        </p:nvSpPr>
        <p:spPr>
          <a:xfrm>
            <a:off x="4027925" y="1602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6"/>
          <p:cNvSpPr/>
          <p:nvPr/>
        </p:nvSpPr>
        <p:spPr>
          <a:xfrm>
            <a:off x="7042787" y="25285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6"/>
          <p:cNvSpPr/>
          <p:nvPr/>
        </p:nvSpPr>
        <p:spPr>
          <a:xfrm>
            <a:off x="-297988" y="31477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6"/>
          <p:cNvSpPr/>
          <p:nvPr/>
        </p:nvSpPr>
        <p:spPr>
          <a:xfrm>
            <a:off x="2177237" y="46672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6"/>
          <p:cNvSpPr/>
          <p:nvPr/>
        </p:nvSpPr>
        <p:spPr>
          <a:xfrm>
            <a:off x="1557600" y="997875"/>
            <a:ext cx="6348300" cy="2562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6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0" name="Google Shape;490;p26"/>
          <p:cNvSpPr txBox="1">
            <a:spLocks noGrp="1"/>
          </p:cNvSpPr>
          <p:nvPr>
            <p:ph type="title" idx="2"/>
          </p:nvPr>
        </p:nvSpPr>
        <p:spPr>
          <a:xfrm>
            <a:off x="1738500" y="3522075"/>
            <a:ext cx="59865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None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491" name="Google Shape;491;p26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6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6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6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6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6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6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6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6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6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6"/>
          <p:cNvSpPr/>
          <p:nvPr/>
        </p:nvSpPr>
        <p:spPr>
          <a:xfrm rot="10800000" flipH="1">
            <a:off x="8558457" y="474654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6"/>
          <p:cNvSpPr/>
          <p:nvPr/>
        </p:nvSpPr>
        <p:spPr>
          <a:xfrm rot="10800000" flipH="1">
            <a:off x="8100976" y="4143283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6"/>
          <p:cNvSpPr/>
          <p:nvPr/>
        </p:nvSpPr>
        <p:spPr>
          <a:xfrm rot="10800000" flipH="1">
            <a:off x="7536148" y="455076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6"/>
          <p:cNvSpPr/>
          <p:nvPr/>
        </p:nvSpPr>
        <p:spPr>
          <a:xfrm rot="10800000" flipH="1">
            <a:off x="8810220" y="4213084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6"/>
          <p:cNvSpPr/>
          <p:nvPr/>
        </p:nvSpPr>
        <p:spPr>
          <a:xfrm rot="10800000" flipH="1">
            <a:off x="8553826" y="3638552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6"/>
          <p:cNvSpPr/>
          <p:nvPr/>
        </p:nvSpPr>
        <p:spPr>
          <a:xfrm rot="10800000" flipH="1">
            <a:off x="146895" y="4491433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6"/>
          <p:cNvSpPr/>
          <p:nvPr/>
        </p:nvSpPr>
        <p:spPr>
          <a:xfrm rot="10800000" flipH="1">
            <a:off x="861208" y="4770343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6"/>
          <p:cNvSpPr/>
          <p:nvPr/>
        </p:nvSpPr>
        <p:spPr>
          <a:xfrm rot="10800000" flipH="1">
            <a:off x="544410" y="410071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6"/>
          <p:cNvSpPr/>
          <p:nvPr/>
        </p:nvSpPr>
        <p:spPr>
          <a:xfrm rot="10800000" flipH="1">
            <a:off x="155513" y="368054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6"/>
          <p:cNvSpPr/>
          <p:nvPr/>
        </p:nvSpPr>
        <p:spPr>
          <a:xfrm rot="10800000" flipH="1">
            <a:off x="1048073" y="4289325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7" r:id="rId4"/>
    <p:sldLayoutId id="2147483658" r:id="rId5"/>
    <p:sldLayoutId id="2147483659" r:id="rId6"/>
    <p:sldLayoutId id="2147483666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1B724-8DAA-242D-175D-78C05B57E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6198"/>
            <a:ext cx="9144000" cy="6095390"/>
          </a:xfrm>
          <a:prstGeom prst="rect">
            <a:avLst/>
          </a:prstGeom>
        </p:spPr>
      </p:pic>
      <p:sp>
        <p:nvSpPr>
          <p:cNvPr id="232" name="Google Shape;1281;p55">
            <a:extLst>
              <a:ext uri="{FF2B5EF4-FFF2-40B4-BE49-F238E27FC236}">
                <a16:creationId xmlns:a16="http://schemas.microsoft.com/office/drawing/2014/main" id="{586B9DD3-67B9-3D3E-EC82-4A4C671F891B}"/>
              </a:ext>
            </a:extLst>
          </p:cNvPr>
          <p:cNvSpPr/>
          <p:nvPr/>
        </p:nvSpPr>
        <p:spPr>
          <a:xfrm>
            <a:off x="1422722" y="400472"/>
            <a:ext cx="6916309" cy="3404801"/>
          </a:xfrm>
          <a:prstGeom prst="roundRect">
            <a:avLst>
              <a:gd name="adj" fmla="val 16667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" name="Google Shape;2647;p41">
            <a:extLst>
              <a:ext uri="{FF2B5EF4-FFF2-40B4-BE49-F238E27FC236}">
                <a16:creationId xmlns:a16="http://schemas.microsoft.com/office/drawing/2014/main" id="{0C6CCAA1-734E-E809-FEFE-FA4F1AA7BDA8}"/>
              </a:ext>
            </a:extLst>
          </p:cNvPr>
          <p:cNvGrpSpPr/>
          <p:nvPr/>
        </p:nvGrpSpPr>
        <p:grpSpPr>
          <a:xfrm flipH="1">
            <a:off x="516533" y="2810586"/>
            <a:ext cx="2086802" cy="2520949"/>
            <a:chOff x="1856550" y="593100"/>
            <a:chExt cx="1159850" cy="1401150"/>
          </a:xfrm>
        </p:grpSpPr>
        <p:sp>
          <p:nvSpPr>
            <p:cNvPr id="147" name="Google Shape;2648;p41">
              <a:extLst>
                <a:ext uri="{FF2B5EF4-FFF2-40B4-BE49-F238E27FC236}">
                  <a16:creationId xmlns:a16="http://schemas.microsoft.com/office/drawing/2014/main" id="{9890F52E-CC03-87B9-4235-44876AB723FC}"/>
                </a:ext>
              </a:extLst>
            </p:cNvPr>
            <p:cNvSpPr/>
            <p:nvPr/>
          </p:nvSpPr>
          <p:spPr>
            <a:xfrm>
              <a:off x="2866300" y="1556000"/>
              <a:ext cx="150100" cy="141700"/>
            </a:xfrm>
            <a:custGeom>
              <a:avLst/>
              <a:gdLst/>
              <a:ahLst/>
              <a:cxnLst/>
              <a:rect l="l" t="t" r="r" b="b"/>
              <a:pathLst>
                <a:path w="6004" h="5668" extrusionOk="0">
                  <a:moveTo>
                    <a:pt x="2305" y="0"/>
                  </a:moveTo>
                  <a:lnTo>
                    <a:pt x="2017" y="48"/>
                  </a:lnTo>
                  <a:lnTo>
                    <a:pt x="1729" y="96"/>
                  </a:lnTo>
                  <a:lnTo>
                    <a:pt x="1489" y="240"/>
                  </a:lnTo>
                  <a:lnTo>
                    <a:pt x="1201" y="384"/>
                  </a:lnTo>
                  <a:lnTo>
                    <a:pt x="1009" y="625"/>
                  </a:lnTo>
                  <a:lnTo>
                    <a:pt x="432" y="1249"/>
                  </a:lnTo>
                  <a:lnTo>
                    <a:pt x="240" y="1537"/>
                  </a:lnTo>
                  <a:lnTo>
                    <a:pt x="96" y="1825"/>
                  </a:lnTo>
                  <a:lnTo>
                    <a:pt x="0" y="2161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192" y="3122"/>
                  </a:lnTo>
                  <a:lnTo>
                    <a:pt x="336" y="3458"/>
                  </a:lnTo>
                  <a:lnTo>
                    <a:pt x="576" y="3698"/>
                  </a:lnTo>
                  <a:lnTo>
                    <a:pt x="817" y="3842"/>
                  </a:lnTo>
                  <a:lnTo>
                    <a:pt x="1057" y="3986"/>
                  </a:lnTo>
                  <a:lnTo>
                    <a:pt x="1297" y="4082"/>
                  </a:lnTo>
                  <a:lnTo>
                    <a:pt x="1537" y="4130"/>
                  </a:lnTo>
                  <a:lnTo>
                    <a:pt x="1777" y="4611"/>
                  </a:lnTo>
                  <a:lnTo>
                    <a:pt x="2065" y="5139"/>
                  </a:lnTo>
                  <a:lnTo>
                    <a:pt x="2305" y="5523"/>
                  </a:lnTo>
                  <a:lnTo>
                    <a:pt x="2449" y="5619"/>
                  </a:lnTo>
                  <a:lnTo>
                    <a:pt x="2546" y="5667"/>
                  </a:lnTo>
                  <a:lnTo>
                    <a:pt x="2594" y="5619"/>
                  </a:lnTo>
                  <a:lnTo>
                    <a:pt x="2642" y="5571"/>
                  </a:lnTo>
                  <a:lnTo>
                    <a:pt x="2690" y="5379"/>
                  </a:lnTo>
                  <a:lnTo>
                    <a:pt x="2690" y="5139"/>
                  </a:lnTo>
                  <a:lnTo>
                    <a:pt x="2642" y="4851"/>
                  </a:lnTo>
                  <a:lnTo>
                    <a:pt x="2546" y="4322"/>
                  </a:lnTo>
                  <a:lnTo>
                    <a:pt x="2449" y="3986"/>
                  </a:lnTo>
                  <a:lnTo>
                    <a:pt x="2690" y="4322"/>
                  </a:lnTo>
                  <a:lnTo>
                    <a:pt x="3074" y="4851"/>
                  </a:lnTo>
                  <a:lnTo>
                    <a:pt x="3314" y="5091"/>
                  </a:lnTo>
                  <a:lnTo>
                    <a:pt x="3554" y="5331"/>
                  </a:lnTo>
                  <a:lnTo>
                    <a:pt x="3794" y="5475"/>
                  </a:lnTo>
                  <a:lnTo>
                    <a:pt x="4034" y="5475"/>
                  </a:lnTo>
                  <a:lnTo>
                    <a:pt x="4034" y="5379"/>
                  </a:lnTo>
                  <a:lnTo>
                    <a:pt x="3986" y="5139"/>
                  </a:lnTo>
                  <a:lnTo>
                    <a:pt x="3842" y="4851"/>
                  </a:lnTo>
                  <a:lnTo>
                    <a:pt x="3650" y="4467"/>
                  </a:lnTo>
                  <a:lnTo>
                    <a:pt x="3266" y="3842"/>
                  </a:lnTo>
                  <a:lnTo>
                    <a:pt x="3026" y="3554"/>
                  </a:lnTo>
                  <a:lnTo>
                    <a:pt x="3314" y="3746"/>
                  </a:lnTo>
                  <a:lnTo>
                    <a:pt x="3938" y="4274"/>
                  </a:lnTo>
                  <a:lnTo>
                    <a:pt x="4274" y="4515"/>
                  </a:lnTo>
                  <a:lnTo>
                    <a:pt x="4659" y="4707"/>
                  </a:lnTo>
                  <a:lnTo>
                    <a:pt x="4947" y="4851"/>
                  </a:lnTo>
                  <a:lnTo>
                    <a:pt x="5187" y="4851"/>
                  </a:lnTo>
                  <a:lnTo>
                    <a:pt x="5235" y="4803"/>
                  </a:lnTo>
                  <a:lnTo>
                    <a:pt x="5283" y="4707"/>
                  </a:lnTo>
                  <a:lnTo>
                    <a:pt x="5187" y="4467"/>
                  </a:lnTo>
                  <a:lnTo>
                    <a:pt x="5043" y="4130"/>
                  </a:lnTo>
                  <a:lnTo>
                    <a:pt x="4755" y="3794"/>
                  </a:lnTo>
                  <a:lnTo>
                    <a:pt x="4178" y="3074"/>
                  </a:lnTo>
                  <a:lnTo>
                    <a:pt x="3794" y="2642"/>
                  </a:lnTo>
                  <a:lnTo>
                    <a:pt x="4178" y="2882"/>
                  </a:lnTo>
                  <a:lnTo>
                    <a:pt x="4803" y="3218"/>
                  </a:lnTo>
                  <a:lnTo>
                    <a:pt x="5139" y="3362"/>
                  </a:lnTo>
                  <a:lnTo>
                    <a:pt x="5475" y="3506"/>
                  </a:lnTo>
                  <a:lnTo>
                    <a:pt x="5715" y="3554"/>
                  </a:lnTo>
                  <a:lnTo>
                    <a:pt x="5955" y="3554"/>
                  </a:lnTo>
                  <a:lnTo>
                    <a:pt x="6003" y="3506"/>
                  </a:lnTo>
                  <a:lnTo>
                    <a:pt x="6003" y="3458"/>
                  </a:lnTo>
                  <a:lnTo>
                    <a:pt x="5859" y="3266"/>
                  </a:lnTo>
                  <a:lnTo>
                    <a:pt x="5667" y="3026"/>
                  </a:lnTo>
                  <a:lnTo>
                    <a:pt x="5331" y="2738"/>
                  </a:lnTo>
                  <a:lnTo>
                    <a:pt x="4611" y="2209"/>
                  </a:lnTo>
                  <a:lnTo>
                    <a:pt x="4034" y="1777"/>
                  </a:lnTo>
                  <a:lnTo>
                    <a:pt x="4034" y="1537"/>
                  </a:lnTo>
                  <a:lnTo>
                    <a:pt x="3986" y="1297"/>
                  </a:lnTo>
                  <a:lnTo>
                    <a:pt x="4419" y="1297"/>
                  </a:lnTo>
                  <a:lnTo>
                    <a:pt x="4899" y="1201"/>
                  </a:lnTo>
                  <a:lnTo>
                    <a:pt x="5139" y="1153"/>
                  </a:lnTo>
                  <a:lnTo>
                    <a:pt x="5331" y="1057"/>
                  </a:lnTo>
                  <a:lnTo>
                    <a:pt x="5475" y="961"/>
                  </a:lnTo>
                  <a:lnTo>
                    <a:pt x="5571" y="817"/>
                  </a:lnTo>
                  <a:lnTo>
                    <a:pt x="5571" y="721"/>
                  </a:lnTo>
                  <a:lnTo>
                    <a:pt x="5523" y="673"/>
                  </a:lnTo>
                  <a:lnTo>
                    <a:pt x="5331" y="528"/>
                  </a:lnTo>
                  <a:lnTo>
                    <a:pt x="4995" y="432"/>
                  </a:lnTo>
                  <a:lnTo>
                    <a:pt x="4611" y="336"/>
                  </a:lnTo>
                  <a:lnTo>
                    <a:pt x="3794" y="288"/>
                  </a:lnTo>
                  <a:lnTo>
                    <a:pt x="3170" y="240"/>
                  </a:lnTo>
                  <a:lnTo>
                    <a:pt x="2882" y="144"/>
                  </a:lnTo>
                  <a:lnTo>
                    <a:pt x="2594" y="4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49;p41">
              <a:extLst>
                <a:ext uri="{FF2B5EF4-FFF2-40B4-BE49-F238E27FC236}">
                  <a16:creationId xmlns:a16="http://schemas.microsoft.com/office/drawing/2014/main" id="{70103C9F-A3EA-B68C-3C86-35A560B8A526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extrusionOk="0">
                  <a:moveTo>
                    <a:pt x="384" y="0"/>
                  </a:moveTo>
                  <a:lnTo>
                    <a:pt x="0" y="4851"/>
                  </a:lnTo>
                  <a:lnTo>
                    <a:pt x="16089" y="14024"/>
                  </a:lnTo>
                  <a:lnTo>
                    <a:pt x="17529" y="12055"/>
                  </a:lnTo>
                  <a:lnTo>
                    <a:pt x="17193" y="11622"/>
                  </a:lnTo>
                  <a:lnTo>
                    <a:pt x="16761" y="11190"/>
                  </a:lnTo>
                  <a:lnTo>
                    <a:pt x="15752" y="10230"/>
                  </a:lnTo>
                  <a:lnTo>
                    <a:pt x="14648" y="9221"/>
                  </a:lnTo>
                  <a:lnTo>
                    <a:pt x="13351" y="8213"/>
                  </a:lnTo>
                  <a:lnTo>
                    <a:pt x="11958" y="7204"/>
                  </a:lnTo>
                  <a:lnTo>
                    <a:pt x="10566" y="6244"/>
                  </a:lnTo>
                  <a:lnTo>
                    <a:pt x="9077" y="5235"/>
                  </a:lnTo>
                  <a:lnTo>
                    <a:pt x="7636" y="4323"/>
                  </a:lnTo>
                  <a:lnTo>
                    <a:pt x="4899" y="2594"/>
                  </a:lnTo>
                  <a:lnTo>
                    <a:pt x="2594" y="124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50;p41">
              <a:extLst>
                <a:ext uri="{FF2B5EF4-FFF2-40B4-BE49-F238E27FC236}">
                  <a16:creationId xmlns:a16="http://schemas.microsoft.com/office/drawing/2014/main" id="{B7A5B8CC-D9B7-03DE-03B3-C689FCC6CC3D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fill="none" extrusionOk="0">
                  <a:moveTo>
                    <a:pt x="384" y="0"/>
                  </a:moveTo>
                  <a:lnTo>
                    <a:pt x="384" y="0"/>
                  </a:lnTo>
                  <a:lnTo>
                    <a:pt x="2594" y="1249"/>
                  </a:lnTo>
                  <a:lnTo>
                    <a:pt x="4899" y="2594"/>
                  </a:lnTo>
                  <a:lnTo>
                    <a:pt x="7636" y="4323"/>
                  </a:lnTo>
                  <a:lnTo>
                    <a:pt x="9077" y="5235"/>
                  </a:lnTo>
                  <a:lnTo>
                    <a:pt x="10566" y="6244"/>
                  </a:lnTo>
                  <a:lnTo>
                    <a:pt x="11958" y="7204"/>
                  </a:lnTo>
                  <a:lnTo>
                    <a:pt x="13351" y="8213"/>
                  </a:lnTo>
                  <a:lnTo>
                    <a:pt x="14648" y="9221"/>
                  </a:lnTo>
                  <a:lnTo>
                    <a:pt x="15752" y="10230"/>
                  </a:lnTo>
                  <a:lnTo>
                    <a:pt x="16761" y="11190"/>
                  </a:lnTo>
                  <a:lnTo>
                    <a:pt x="17193" y="11622"/>
                  </a:lnTo>
                  <a:lnTo>
                    <a:pt x="17529" y="12055"/>
                  </a:lnTo>
                  <a:lnTo>
                    <a:pt x="16089" y="14024"/>
                  </a:lnTo>
                  <a:lnTo>
                    <a:pt x="0" y="485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51;p41">
              <a:extLst>
                <a:ext uri="{FF2B5EF4-FFF2-40B4-BE49-F238E27FC236}">
                  <a16:creationId xmlns:a16="http://schemas.microsoft.com/office/drawing/2014/main" id="{8A92681B-4DB7-3FDB-2F47-E0A5BC459322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extrusionOk="0">
                  <a:moveTo>
                    <a:pt x="961" y="1"/>
                  </a:moveTo>
                  <a:lnTo>
                    <a:pt x="480" y="2354"/>
                  </a:lnTo>
                  <a:lnTo>
                    <a:pt x="144" y="4083"/>
                  </a:lnTo>
                  <a:lnTo>
                    <a:pt x="0" y="5092"/>
                  </a:lnTo>
                  <a:lnTo>
                    <a:pt x="48" y="5188"/>
                  </a:lnTo>
                  <a:lnTo>
                    <a:pt x="240" y="5380"/>
                  </a:lnTo>
                  <a:lnTo>
                    <a:pt x="865" y="5812"/>
                  </a:lnTo>
                  <a:lnTo>
                    <a:pt x="1777" y="6388"/>
                  </a:lnTo>
                  <a:lnTo>
                    <a:pt x="2786" y="6965"/>
                  </a:lnTo>
                  <a:lnTo>
                    <a:pt x="4755" y="8021"/>
                  </a:lnTo>
                  <a:lnTo>
                    <a:pt x="5619" y="8501"/>
                  </a:lnTo>
                  <a:lnTo>
                    <a:pt x="6291" y="9606"/>
                  </a:lnTo>
                  <a:lnTo>
                    <a:pt x="6435" y="9750"/>
                  </a:lnTo>
                  <a:lnTo>
                    <a:pt x="6676" y="9846"/>
                  </a:lnTo>
                  <a:lnTo>
                    <a:pt x="7012" y="9942"/>
                  </a:lnTo>
                  <a:lnTo>
                    <a:pt x="7300" y="9990"/>
                  </a:lnTo>
                  <a:lnTo>
                    <a:pt x="7876" y="10038"/>
                  </a:lnTo>
                  <a:lnTo>
                    <a:pt x="8116" y="10038"/>
                  </a:lnTo>
                  <a:lnTo>
                    <a:pt x="8164" y="10086"/>
                  </a:lnTo>
                  <a:lnTo>
                    <a:pt x="8357" y="10278"/>
                  </a:lnTo>
                  <a:lnTo>
                    <a:pt x="8645" y="10470"/>
                  </a:lnTo>
                  <a:lnTo>
                    <a:pt x="8837" y="10566"/>
                  </a:lnTo>
                  <a:lnTo>
                    <a:pt x="9125" y="10615"/>
                  </a:lnTo>
                  <a:lnTo>
                    <a:pt x="9269" y="10615"/>
                  </a:lnTo>
                  <a:lnTo>
                    <a:pt x="9413" y="10566"/>
                  </a:lnTo>
                  <a:lnTo>
                    <a:pt x="9605" y="10422"/>
                  </a:lnTo>
                  <a:lnTo>
                    <a:pt x="9749" y="10230"/>
                  </a:lnTo>
                  <a:lnTo>
                    <a:pt x="10085" y="9798"/>
                  </a:lnTo>
                  <a:lnTo>
                    <a:pt x="10470" y="9222"/>
                  </a:lnTo>
                  <a:lnTo>
                    <a:pt x="10758" y="8645"/>
                  </a:lnTo>
                  <a:lnTo>
                    <a:pt x="11046" y="8069"/>
                  </a:lnTo>
                  <a:lnTo>
                    <a:pt x="11334" y="7349"/>
                  </a:lnTo>
                  <a:lnTo>
                    <a:pt x="11334" y="7205"/>
                  </a:lnTo>
                  <a:lnTo>
                    <a:pt x="11286" y="7109"/>
                  </a:lnTo>
                  <a:lnTo>
                    <a:pt x="11190" y="7061"/>
                  </a:lnTo>
                  <a:lnTo>
                    <a:pt x="10806" y="7061"/>
                  </a:lnTo>
                  <a:lnTo>
                    <a:pt x="10662" y="7109"/>
                  </a:lnTo>
                  <a:lnTo>
                    <a:pt x="10614" y="6580"/>
                  </a:lnTo>
                  <a:lnTo>
                    <a:pt x="10470" y="6148"/>
                  </a:lnTo>
                  <a:lnTo>
                    <a:pt x="10374" y="5908"/>
                  </a:lnTo>
                  <a:lnTo>
                    <a:pt x="10278" y="5716"/>
                  </a:lnTo>
                  <a:lnTo>
                    <a:pt x="10085" y="5524"/>
                  </a:lnTo>
                  <a:lnTo>
                    <a:pt x="9941" y="5476"/>
                  </a:lnTo>
                  <a:lnTo>
                    <a:pt x="9749" y="5428"/>
                  </a:lnTo>
                  <a:lnTo>
                    <a:pt x="9605" y="5428"/>
                  </a:lnTo>
                  <a:lnTo>
                    <a:pt x="9317" y="5524"/>
                  </a:lnTo>
                  <a:lnTo>
                    <a:pt x="9173" y="5572"/>
                  </a:lnTo>
                  <a:lnTo>
                    <a:pt x="9077" y="5476"/>
                  </a:lnTo>
                  <a:lnTo>
                    <a:pt x="8789" y="5092"/>
                  </a:lnTo>
                  <a:lnTo>
                    <a:pt x="8164" y="4563"/>
                  </a:lnTo>
                  <a:lnTo>
                    <a:pt x="7732" y="4227"/>
                  </a:lnTo>
                  <a:lnTo>
                    <a:pt x="7156" y="3843"/>
                  </a:lnTo>
                  <a:lnTo>
                    <a:pt x="3458" y="1538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52;p41">
              <a:extLst>
                <a:ext uri="{FF2B5EF4-FFF2-40B4-BE49-F238E27FC236}">
                  <a16:creationId xmlns:a16="http://schemas.microsoft.com/office/drawing/2014/main" id="{01D01BC4-A9E5-8ADC-9F28-20C08459ADBA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3458" y="1538"/>
                  </a:lnTo>
                  <a:lnTo>
                    <a:pt x="7156" y="3843"/>
                  </a:lnTo>
                  <a:lnTo>
                    <a:pt x="7156" y="3843"/>
                  </a:lnTo>
                  <a:lnTo>
                    <a:pt x="7732" y="4227"/>
                  </a:lnTo>
                  <a:lnTo>
                    <a:pt x="8164" y="4563"/>
                  </a:lnTo>
                  <a:lnTo>
                    <a:pt x="8789" y="5092"/>
                  </a:lnTo>
                  <a:lnTo>
                    <a:pt x="9077" y="5476"/>
                  </a:lnTo>
                  <a:lnTo>
                    <a:pt x="9173" y="5572"/>
                  </a:lnTo>
                  <a:lnTo>
                    <a:pt x="9173" y="5572"/>
                  </a:lnTo>
                  <a:lnTo>
                    <a:pt x="9317" y="5524"/>
                  </a:lnTo>
                  <a:lnTo>
                    <a:pt x="9605" y="5428"/>
                  </a:lnTo>
                  <a:lnTo>
                    <a:pt x="9749" y="5428"/>
                  </a:lnTo>
                  <a:lnTo>
                    <a:pt x="9941" y="5476"/>
                  </a:lnTo>
                  <a:lnTo>
                    <a:pt x="10085" y="5524"/>
                  </a:lnTo>
                  <a:lnTo>
                    <a:pt x="10278" y="5716"/>
                  </a:lnTo>
                  <a:lnTo>
                    <a:pt x="10278" y="5716"/>
                  </a:lnTo>
                  <a:lnTo>
                    <a:pt x="10374" y="5908"/>
                  </a:lnTo>
                  <a:lnTo>
                    <a:pt x="10470" y="6148"/>
                  </a:lnTo>
                  <a:lnTo>
                    <a:pt x="10614" y="6580"/>
                  </a:lnTo>
                  <a:lnTo>
                    <a:pt x="10662" y="7109"/>
                  </a:lnTo>
                  <a:lnTo>
                    <a:pt x="10662" y="7109"/>
                  </a:lnTo>
                  <a:lnTo>
                    <a:pt x="10806" y="7061"/>
                  </a:lnTo>
                  <a:lnTo>
                    <a:pt x="11046" y="7061"/>
                  </a:lnTo>
                  <a:lnTo>
                    <a:pt x="11190" y="7061"/>
                  </a:lnTo>
                  <a:lnTo>
                    <a:pt x="11286" y="7109"/>
                  </a:lnTo>
                  <a:lnTo>
                    <a:pt x="11334" y="7205"/>
                  </a:lnTo>
                  <a:lnTo>
                    <a:pt x="11334" y="7349"/>
                  </a:lnTo>
                  <a:lnTo>
                    <a:pt x="11334" y="7349"/>
                  </a:lnTo>
                  <a:lnTo>
                    <a:pt x="11046" y="8069"/>
                  </a:lnTo>
                  <a:lnTo>
                    <a:pt x="10758" y="8645"/>
                  </a:lnTo>
                  <a:lnTo>
                    <a:pt x="10470" y="9222"/>
                  </a:lnTo>
                  <a:lnTo>
                    <a:pt x="10085" y="9798"/>
                  </a:lnTo>
                  <a:lnTo>
                    <a:pt x="9749" y="10230"/>
                  </a:lnTo>
                  <a:lnTo>
                    <a:pt x="9605" y="10422"/>
                  </a:lnTo>
                  <a:lnTo>
                    <a:pt x="9413" y="10566"/>
                  </a:lnTo>
                  <a:lnTo>
                    <a:pt x="9269" y="10615"/>
                  </a:lnTo>
                  <a:lnTo>
                    <a:pt x="9125" y="10615"/>
                  </a:lnTo>
                  <a:lnTo>
                    <a:pt x="9125" y="10615"/>
                  </a:lnTo>
                  <a:lnTo>
                    <a:pt x="8837" y="10566"/>
                  </a:lnTo>
                  <a:lnTo>
                    <a:pt x="8645" y="10470"/>
                  </a:lnTo>
                  <a:lnTo>
                    <a:pt x="8357" y="10278"/>
                  </a:lnTo>
                  <a:lnTo>
                    <a:pt x="8164" y="10086"/>
                  </a:lnTo>
                  <a:lnTo>
                    <a:pt x="8116" y="10038"/>
                  </a:lnTo>
                  <a:lnTo>
                    <a:pt x="8116" y="10038"/>
                  </a:lnTo>
                  <a:lnTo>
                    <a:pt x="7876" y="10038"/>
                  </a:lnTo>
                  <a:lnTo>
                    <a:pt x="7300" y="9990"/>
                  </a:lnTo>
                  <a:lnTo>
                    <a:pt x="7012" y="9942"/>
                  </a:lnTo>
                  <a:lnTo>
                    <a:pt x="6676" y="9846"/>
                  </a:lnTo>
                  <a:lnTo>
                    <a:pt x="6435" y="9750"/>
                  </a:lnTo>
                  <a:lnTo>
                    <a:pt x="6291" y="9606"/>
                  </a:lnTo>
                  <a:lnTo>
                    <a:pt x="6291" y="9606"/>
                  </a:lnTo>
                  <a:lnTo>
                    <a:pt x="5619" y="8501"/>
                  </a:lnTo>
                  <a:lnTo>
                    <a:pt x="5619" y="8501"/>
                  </a:lnTo>
                  <a:lnTo>
                    <a:pt x="4755" y="8021"/>
                  </a:lnTo>
                  <a:lnTo>
                    <a:pt x="2786" y="6965"/>
                  </a:lnTo>
                  <a:lnTo>
                    <a:pt x="1777" y="6388"/>
                  </a:lnTo>
                  <a:lnTo>
                    <a:pt x="865" y="5812"/>
                  </a:lnTo>
                  <a:lnTo>
                    <a:pt x="240" y="5380"/>
                  </a:lnTo>
                  <a:lnTo>
                    <a:pt x="48" y="5188"/>
                  </a:lnTo>
                  <a:lnTo>
                    <a:pt x="0" y="5092"/>
                  </a:lnTo>
                  <a:lnTo>
                    <a:pt x="0" y="5092"/>
                  </a:lnTo>
                  <a:lnTo>
                    <a:pt x="144" y="4083"/>
                  </a:lnTo>
                  <a:lnTo>
                    <a:pt x="480" y="2354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53;p41">
              <a:extLst>
                <a:ext uri="{FF2B5EF4-FFF2-40B4-BE49-F238E27FC236}">
                  <a16:creationId xmlns:a16="http://schemas.microsoft.com/office/drawing/2014/main" id="{88918B16-CB07-86F3-9271-8438FFDBEF33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extrusionOk="0">
                  <a:moveTo>
                    <a:pt x="1537" y="0"/>
                  </a:move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54;p41">
              <a:extLst>
                <a:ext uri="{FF2B5EF4-FFF2-40B4-BE49-F238E27FC236}">
                  <a16:creationId xmlns:a16="http://schemas.microsoft.com/office/drawing/2014/main" id="{DB1C7237-055F-8E68-CEE8-A9AA68721FE9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fill="none" extrusionOk="0">
                  <a:moveTo>
                    <a:pt x="1537" y="0"/>
                  </a:moveTo>
                  <a:lnTo>
                    <a:pt x="1537" y="0"/>
                  </a:ln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2498" y="577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55;p41">
              <a:extLst>
                <a:ext uri="{FF2B5EF4-FFF2-40B4-BE49-F238E27FC236}">
                  <a16:creationId xmlns:a16="http://schemas.microsoft.com/office/drawing/2014/main" id="{27A5E9F5-A579-D947-45F8-A93EE510A2D5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extrusionOk="0">
                  <a:moveTo>
                    <a:pt x="0" y="0"/>
                  </a:moveTo>
                  <a:lnTo>
                    <a:pt x="721" y="6484"/>
                  </a:lnTo>
                  <a:lnTo>
                    <a:pt x="5571" y="9125"/>
                  </a:lnTo>
                  <a:lnTo>
                    <a:pt x="6340" y="6580"/>
                  </a:lnTo>
                  <a:lnTo>
                    <a:pt x="6964" y="4707"/>
                  </a:lnTo>
                  <a:lnTo>
                    <a:pt x="7156" y="3938"/>
                  </a:lnTo>
                  <a:lnTo>
                    <a:pt x="7300" y="3458"/>
                  </a:lnTo>
                  <a:lnTo>
                    <a:pt x="7252" y="3362"/>
                  </a:lnTo>
                  <a:lnTo>
                    <a:pt x="7204" y="3266"/>
                  </a:lnTo>
                  <a:lnTo>
                    <a:pt x="7012" y="3074"/>
                  </a:lnTo>
                  <a:lnTo>
                    <a:pt x="6676" y="2834"/>
                  </a:lnTo>
                  <a:lnTo>
                    <a:pt x="6196" y="2546"/>
                  </a:lnTo>
                  <a:lnTo>
                    <a:pt x="5043" y="1969"/>
                  </a:lnTo>
                  <a:lnTo>
                    <a:pt x="3698" y="1393"/>
                  </a:lnTo>
                  <a:lnTo>
                    <a:pt x="1153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56;p41">
              <a:extLst>
                <a:ext uri="{FF2B5EF4-FFF2-40B4-BE49-F238E27FC236}">
                  <a16:creationId xmlns:a16="http://schemas.microsoft.com/office/drawing/2014/main" id="{7A81BB11-138F-206F-084B-5CDE47C9F6FF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53" y="432"/>
                  </a:lnTo>
                  <a:lnTo>
                    <a:pt x="3698" y="1393"/>
                  </a:lnTo>
                  <a:lnTo>
                    <a:pt x="5043" y="1969"/>
                  </a:lnTo>
                  <a:lnTo>
                    <a:pt x="6196" y="2546"/>
                  </a:lnTo>
                  <a:lnTo>
                    <a:pt x="6676" y="2834"/>
                  </a:lnTo>
                  <a:lnTo>
                    <a:pt x="7012" y="3074"/>
                  </a:lnTo>
                  <a:lnTo>
                    <a:pt x="7204" y="3266"/>
                  </a:lnTo>
                  <a:lnTo>
                    <a:pt x="7252" y="3362"/>
                  </a:lnTo>
                  <a:lnTo>
                    <a:pt x="7300" y="3458"/>
                  </a:lnTo>
                  <a:lnTo>
                    <a:pt x="7300" y="3458"/>
                  </a:lnTo>
                  <a:lnTo>
                    <a:pt x="7156" y="3938"/>
                  </a:lnTo>
                  <a:lnTo>
                    <a:pt x="6964" y="4707"/>
                  </a:lnTo>
                  <a:lnTo>
                    <a:pt x="6340" y="6580"/>
                  </a:lnTo>
                  <a:lnTo>
                    <a:pt x="5571" y="9125"/>
                  </a:lnTo>
                  <a:lnTo>
                    <a:pt x="721" y="6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57;p41">
              <a:extLst>
                <a:ext uri="{FF2B5EF4-FFF2-40B4-BE49-F238E27FC236}">
                  <a16:creationId xmlns:a16="http://schemas.microsoft.com/office/drawing/2014/main" id="{7DE320F4-A8C2-8711-69D9-25E79CBA097E}"/>
                </a:ext>
              </a:extLst>
            </p:cNvPr>
            <p:cNvSpPr/>
            <p:nvPr/>
          </p:nvSpPr>
          <p:spPr>
            <a:xfrm>
              <a:off x="1856550" y="1399900"/>
              <a:ext cx="153725" cy="141700"/>
            </a:xfrm>
            <a:custGeom>
              <a:avLst/>
              <a:gdLst/>
              <a:ahLst/>
              <a:cxnLst/>
              <a:rect l="l" t="t" r="r" b="b"/>
              <a:pathLst>
                <a:path w="6149" h="5668" extrusionOk="0">
                  <a:moveTo>
                    <a:pt x="1586" y="1"/>
                  </a:moveTo>
                  <a:lnTo>
                    <a:pt x="1250" y="49"/>
                  </a:lnTo>
                  <a:lnTo>
                    <a:pt x="1058" y="145"/>
                  </a:lnTo>
                  <a:lnTo>
                    <a:pt x="1010" y="193"/>
                  </a:lnTo>
                  <a:lnTo>
                    <a:pt x="961" y="289"/>
                  </a:lnTo>
                  <a:lnTo>
                    <a:pt x="1010" y="433"/>
                  </a:lnTo>
                  <a:lnTo>
                    <a:pt x="1154" y="577"/>
                  </a:lnTo>
                  <a:lnTo>
                    <a:pt x="1298" y="673"/>
                  </a:lnTo>
                  <a:lnTo>
                    <a:pt x="1538" y="817"/>
                  </a:lnTo>
                  <a:lnTo>
                    <a:pt x="2018" y="961"/>
                  </a:lnTo>
                  <a:lnTo>
                    <a:pt x="2450" y="1106"/>
                  </a:lnTo>
                  <a:lnTo>
                    <a:pt x="2354" y="1298"/>
                  </a:lnTo>
                  <a:lnTo>
                    <a:pt x="2258" y="1538"/>
                  </a:lnTo>
                  <a:lnTo>
                    <a:pt x="1586" y="1826"/>
                  </a:lnTo>
                  <a:lnTo>
                    <a:pt x="769" y="2210"/>
                  </a:lnTo>
                  <a:lnTo>
                    <a:pt x="433" y="2450"/>
                  </a:lnTo>
                  <a:lnTo>
                    <a:pt x="145" y="2594"/>
                  </a:lnTo>
                  <a:lnTo>
                    <a:pt x="1" y="2786"/>
                  </a:lnTo>
                  <a:lnTo>
                    <a:pt x="1" y="2834"/>
                  </a:lnTo>
                  <a:lnTo>
                    <a:pt x="49" y="2882"/>
                  </a:lnTo>
                  <a:lnTo>
                    <a:pt x="241" y="2930"/>
                  </a:lnTo>
                  <a:lnTo>
                    <a:pt x="529" y="2930"/>
                  </a:lnTo>
                  <a:lnTo>
                    <a:pt x="865" y="2882"/>
                  </a:lnTo>
                  <a:lnTo>
                    <a:pt x="1202" y="2786"/>
                  </a:lnTo>
                  <a:lnTo>
                    <a:pt x="1922" y="2594"/>
                  </a:lnTo>
                  <a:lnTo>
                    <a:pt x="2354" y="2402"/>
                  </a:lnTo>
                  <a:lnTo>
                    <a:pt x="2354" y="2450"/>
                  </a:lnTo>
                  <a:lnTo>
                    <a:pt x="1874" y="2786"/>
                  </a:lnTo>
                  <a:lnTo>
                    <a:pt x="1154" y="3363"/>
                  </a:lnTo>
                  <a:lnTo>
                    <a:pt x="817" y="3651"/>
                  </a:lnTo>
                  <a:lnTo>
                    <a:pt x="577" y="3939"/>
                  </a:lnTo>
                  <a:lnTo>
                    <a:pt x="433" y="4179"/>
                  </a:lnTo>
                  <a:lnTo>
                    <a:pt x="433" y="4227"/>
                  </a:lnTo>
                  <a:lnTo>
                    <a:pt x="529" y="4323"/>
                  </a:lnTo>
                  <a:lnTo>
                    <a:pt x="625" y="4371"/>
                  </a:lnTo>
                  <a:lnTo>
                    <a:pt x="721" y="4371"/>
                  </a:lnTo>
                  <a:lnTo>
                    <a:pt x="1058" y="4323"/>
                  </a:lnTo>
                  <a:lnTo>
                    <a:pt x="1442" y="4179"/>
                  </a:lnTo>
                  <a:lnTo>
                    <a:pt x="1874" y="3987"/>
                  </a:lnTo>
                  <a:lnTo>
                    <a:pt x="2594" y="3651"/>
                  </a:lnTo>
                  <a:lnTo>
                    <a:pt x="2882" y="3459"/>
                  </a:lnTo>
                  <a:lnTo>
                    <a:pt x="2642" y="3699"/>
                  </a:lnTo>
                  <a:lnTo>
                    <a:pt x="2066" y="4275"/>
                  </a:lnTo>
                  <a:lnTo>
                    <a:pt x="1826" y="4563"/>
                  </a:lnTo>
                  <a:lnTo>
                    <a:pt x="1634" y="4851"/>
                  </a:lnTo>
                  <a:lnTo>
                    <a:pt x="1538" y="5092"/>
                  </a:lnTo>
                  <a:lnTo>
                    <a:pt x="1538" y="5140"/>
                  </a:lnTo>
                  <a:lnTo>
                    <a:pt x="1586" y="5188"/>
                  </a:lnTo>
                  <a:lnTo>
                    <a:pt x="1682" y="5236"/>
                  </a:lnTo>
                  <a:lnTo>
                    <a:pt x="1778" y="5188"/>
                  </a:lnTo>
                  <a:lnTo>
                    <a:pt x="2018" y="5092"/>
                  </a:lnTo>
                  <a:lnTo>
                    <a:pt x="2258" y="4948"/>
                  </a:lnTo>
                  <a:lnTo>
                    <a:pt x="2546" y="4755"/>
                  </a:lnTo>
                  <a:lnTo>
                    <a:pt x="3075" y="4323"/>
                  </a:lnTo>
                  <a:lnTo>
                    <a:pt x="3363" y="4035"/>
                  </a:lnTo>
                  <a:lnTo>
                    <a:pt x="3411" y="4035"/>
                  </a:lnTo>
                  <a:lnTo>
                    <a:pt x="3219" y="4323"/>
                  </a:lnTo>
                  <a:lnTo>
                    <a:pt x="2979" y="4851"/>
                  </a:lnTo>
                  <a:lnTo>
                    <a:pt x="2882" y="5140"/>
                  </a:lnTo>
                  <a:lnTo>
                    <a:pt x="2834" y="5380"/>
                  </a:lnTo>
                  <a:lnTo>
                    <a:pt x="2834" y="5524"/>
                  </a:lnTo>
                  <a:lnTo>
                    <a:pt x="2882" y="5620"/>
                  </a:lnTo>
                  <a:lnTo>
                    <a:pt x="2931" y="5668"/>
                  </a:lnTo>
                  <a:lnTo>
                    <a:pt x="3027" y="5620"/>
                  </a:lnTo>
                  <a:lnTo>
                    <a:pt x="3171" y="5572"/>
                  </a:lnTo>
                  <a:lnTo>
                    <a:pt x="3507" y="5236"/>
                  </a:lnTo>
                  <a:lnTo>
                    <a:pt x="3891" y="4803"/>
                  </a:lnTo>
                  <a:lnTo>
                    <a:pt x="4227" y="4323"/>
                  </a:lnTo>
                  <a:lnTo>
                    <a:pt x="4515" y="4371"/>
                  </a:lnTo>
                  <a:lnTo>
                    <a:pt x="4755" y="4323"/>
                  </a:lnTo>
                  <a:lnTo>
                    <a:pt x="4996" y="4227"/>
                  </a:lnTo>
                  <a:lnTo>
                    <a:pt x="5236" y="4131"/>
                  </a:lnTo>
                  <a:lnTo>
                    <a:pt x="5524" y="3939"/>
                  </a:lnTo>
                  <a:lnTo>
                    <a:pt x="5764" y="3699"/>
                  </a:lnTo>
                  <a:lnTo>
                    <a:pt x="5956" y="3411"/>
                  </a:lnTo>
                  <a:lnTo>
                    <a:pt x="6052" y="3075"/>
                  </a:lnTo>
                  <a:lnTo>
                    <a:pt x="6148" y="2738"/>
                  </a:lnTo>
                  <a:lnTo>
                    <a:pt x="6100" y="2402"/>
                  </a:lnTo>
                  <a:lnTo>
                    <a:pt x="6052" y="2066"/>
                  </a:lnTo>
                  <a:lnTo>
                    <a:pt x="5908" y="1778"/>
                  </a:lnTo>
                  <a:lnTo>
                    <a:pt x="5476" y="1009"/>
                  </a:lnTo>
                  <a:lnTo>
                    <a:pt x="5332" y="769"/>
                  </a:lnTo>
                  <a:lnTo>
                    <a:pt x="5092" y="529"/>
                  </a:lnTo>
                  <a:lnTo>
                    <a:pt x="4852" y="385"/>
                  </a:lnTo>
                  <a:lnTo>
                    <a:pt x="4611" y="241"/>
                  </a:lnTo>
                  <a:lnTo>
                    <a:pt x="4323" y="193"/>
                  </a:lnTo>
                  <a:lnTo>
                    <a:pt x="4035" y="145"/>
                  </a:lnTo>
                  <a:lnTo>
                    <a:pt x="3699" y="145"/>
                  </a:lnTo>
                  <a:lnTo>
                    <a:pt x="3411" y="241"/>
                  </a:lnTo>
                  <a:lnTo>
                    <a:pt x="2834" y="145"/>
                  </a:lnTo>
                  <a:lnTo>
                    <a:pt x="201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58;p41">
              <a:extLst>
                <a:ext uri="{FF2B5EF4-FFF2-40B4-BE49-F238E27FC236}">
                  <a16:creationId xmlns:a16="http://schemas.microsoft.com/office/drawing/2014/main" id="{8AB447E2-82D1-DEE0-8D88-C64553A739B2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extrusionOk="0">
                  <a:moveTo>
                    <a:pt x="15368" y="1"/>
                  </a:moveTo>
                  <a:lnTo>
                    <a:pt x="14984" y="49"/>
                  </a:ln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59;p41">
              <a:extLst>
                <a:ext uri="{FF2B5EF4-FFF2-40B4-BE49-F238E27FC236}">
                  <a16:creationId xmlns:a16="http://schemas.microsoft.com/office/drawing/2014/main" id="{A1286B52-32DA-7211-F93C-FE48B28A1AAB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fill="none" extrusionOk="0">
                  <a:moveTo>
                    <a:pt x="14552" y="193"/>
                  </a:move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lnTo>
                    <a:pt x="15368" y="1"/>
                  </a:lnTo>
                  <a:lnTo>
                    <a:pt x="14984" y="49"/>
                  </a:lnTo>
                  <a:lnTo>
                    <a:pt x="14552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660;p41">
              <a:extLst>
                <a:ext uri="{FF2B5EF4-FFF2-40B4-BE49-F238E27FC236}">
                  <a16:creationId xmlns:a16="http://schemas.microsoft.com/office/drawing/2014/main" id="{6E35B076-93E9-B517-142B-5BD1979CB199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extrusionOk="0">
                  <a:moveTo>
                    <a:pt x="9029" y="1"/>
                  </a:moveTo>
                  <a:lnTo>
                    <a:pt x="8405" y="241"/>
                  </a:lnTo>
                  <a:lnTo>
                    <a:pt x="7445" y="625"/>
                  </a:lnTo>
                  <a:lnTo>
                    <a:pt x="5043" y="1633"/>
                  </a:lnTo>
                  <a:lnTo>
                    <a:pt x="1922" y="2978"/>
                  </a:lnTo>
                  <a:lnTo>
                    <a:pt x="1634" y="2834"/>
                  </a:lnTo>
                  <a:lnTo>
                    <a:pt x="1393" y="2786"/>
                  </a:lnTo>
                  <a:lnTo>
                    <a:pt x="1153" y="2738"/>
                  </a:lnTo>
                  <a:lnTo>
                    <a:pt x="1057" y="2786"/>
                  </a:lnTo>
                  <a:lnTo>
                    <a:pt x="1009" y="2882"/>
                  </a:lnTo>
                  <a:lnTo>
                    <a:pt x="1009" y="3122"/>
                  </a:lnTo>
                  <a:lnTo>
                    <a:pt x="1057" y="3362"/>
                  </a:lnTo>
                  <a:lnTo>
                    <a:pt x="1105" y="3458"/>
                  </a:lnTo>
                  <a:lnTo>
                    <a:pt x="1009" y="3458"/>
                  </a:lnTo>
                  <a:lnTo>
                    <a:pt x="721" y="3410"/>
                  </a:lnTo>
                  <a:lnTo>
                    <a:pt x="577" y="3458"/>
                  </a:lnTo>
                  <a:lnTo>
                    <a:pt x="385" y="3506"/>
                  </a:lnTo>
                  <a:lnTo>
                    <a:pt x="241" y="3602"/>
                  </a:lnTo>
                  <a:lnTo>
                    <a:pt x="49" y="3698"/>
                  </a:lnTo>
                  <a:lnTo>
                    <a:pt x="1" y="3843"/>
                  </a:lnTo>
                  <a:lnTo>
                    <a:pt x="1" y="4035"/>
                  </a:lnTo>
                  <a:lnTo>
                    <a:pt x="49" y="4515"/>
                  </a:lnTo>
                  <a:lnTo>
                    <a:pt x="241" y="5139"/>
                  </a:lnTo>
                  <a:lnTo>
                    <a:pt x="481" y="5764"/>
                  </a:lnTo>
                  <a:lnTo>
                    <a:pt x="913" y="6964"/>
                  </a:lnTo>
                  <a:lnTo>
                    <a:pt x="1153" y="7492"/>
                  </a:lnTo>
                  <a:lnTo>
                    <a:pt x="1345" y="7588"/>
                  </a:lnTo>
                  <a:lnTo>
                    <a:pt x="1441" y="7637"/>
                  </a:lnTo>
                  <a:lnTo>
                    <a:pt x="1538" y="7588"/>
                  </a:lnTo>
                  <a:lnTo>
                    <a:pt x="1634" y="7540"/>
                  </a:lnTo>
                  <a:lnTo>
                    <a:pt x="1682" y="7444"/>
                  </a:lnTo>
                  <a:lnTo>
                    <a:pt x="1682" y="7396"/>
                  </a:lnTo>
                  <a:lnTo>
                    <a:pt x="2114" y="7492"/>
                  </a:lnTo>
                  <a:lnTo>
                    <a:pt x="2210" y="7492"/>
                  </a:lnTo>
                  <a:lnTo>
                    <a:pt x="2306" y="7444"/>
                  </a:lnTo>
                  <a:lnTo>
                    <a:pt x="2402" y="7396"/>
                  </a:lnTo>
                  <a:lnTo>
                    <a:pt x="2450" y="7300"/>
                  </a:lnTo>
                  <a:lnTo>
                    <a:pt x="2498" y="7060"/>
                  </a:lnTo>
                  <a:lnTo>
                    <a:pt x="2498" y="6964"/>
                  </a:lnTo>
                  <a:lnTo>
                    <a:pt x="8501" y="5187"/>
                  </a:lnTo>
                  <a:lnTo>
                    <a:pt x="902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661;p41">
              <a:extLst>
                <a:ext uri="{FF2B5EF4-FFF2-40B4-BE49-F238E27FC236}">
                  <a16:creationId xmlns:a16="http://schemas.microsoft.com/office/drawing/2014/main" id="{F430FB29-C398-E9A1-3473-6511C1DFE79E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fill="none" extrusionOk="0">
                  <a:moveTo>
                    <a:pt x="1153" y="7492"/>
                  </a:moveTo>
                  <a:lnTo>
                    <a:pt x="1153" y="7492"/>
                  </a:lnTo>
                  <a:lnTo>
                    <a:pt x="913" y="6964"/>
                  </a:lnTo>
                  <a:lnTo>
                    <a:pt x="481" y="5764"/>
                  </a:lnTo>
                  <a:lnTo>
                    <a:pt x="241" y="5139"/>
                  </a:lnTo>
                  <a:lnTo>
                    <a:pt x="49" y="4515"/>
                  </a:lnTo>
                  <a:lnTo>
                    <a:pt x="1" y="4035"/>
                  </a:lnTo>
                  <a:lnTo>
                    <a:pt x="1" y="3843"/>
                  </a:lnTo>
                  <a:lnTo>
                    <a:pt x="49" y="3698"/>
                  </a:lnTo>
                  <a:lnTo>
                    <a:pt x="49" y="3698"/>
                  </a:lnTo>
                  <a:lnTo>
                    <a:pt x="241" y="3602"/>
                  </a:lnTo>
                  <a:lnTo>
                    <a:pt x="385" y="3506"/>
                  </a:lnTo>
                  <a:lnTo>
                    <a:pt x="577" y="3458"/>
                  </a:lnTo>
                  <a:lnTo>
                    <a:pt x="721" y="3410"/>
                  </a:lnTo>
                  <a:lnTo>
                    <a:pt x="1009" y="3458"/>
                  </a:lnTo>
                  <a:lnTo>
                    <a:pt x="1105" y="3458"/>
                  </a:lnTo>
                  <a:lnTo>
                    <a:pt x="1105" y="3458"/>
                  </a:lnTo>
                  <a:lnTo>
                    <a:pt x="1057" y="3362"/>
                  </a:lnTo>
                  <a:lnTo>
                    <a:pt x="1009" y="3122"/>
                  </a:lnTo>
                  <a:lnTo>
                    <a:pt x="1009" y="2882"/>
                  </a:lnTo>
                  <a:lnTo>
                    <a:pt x="1057" y="2786"/>
                  </a:lnTo>
                  <a:lnTo>
                    <a:pt x="1153" y="2738"/>
                  </a:lnTo>
                  <a:lnTo>
                    <a:pt x="1153" y="2738"/>
                  </a:lnTo>
                  <a:lnTo>
                    <a:pt x="1393" y="2786"/>
                  </a:lnTo>
                  <a:lnTo>
                    <a:pt x="1634" y="2834"/>
                  </a:lnTo>
                  <a:lnTo>
                    <a:pt x="1922" y="2978"/>
                  </a:lnTo>
                  <a:lnTo>
                    <a:pt x="1922" y="2978"/>
                  </a:lnTo>
                  <a:lnTo>
                    <a:pt x="5043" y="1633"/>
                  </a:lnTo>
                  <a:lnTo>
                    <a:pt x="7445" y="625"/>
                  </a:lnTo>
                  <a:lnTo>
                    <a:pt x="8405" y="241"/>
                  </a:lnTo>
                  <a:lnTo>
                    <a:pt x="9029" y="1"/>
                  </a:lnTo>
                  <a:lnTo>
                    <a:pt x="8501" y="5187"/>
                  </a:lnTo>
                  <a:lnTo>
                    <a:pt x="2498" y="6964"/>
                  </a:lnTo>
                  <a:lnTo>
                    <a:pt x="2498" y="6964"/>
                  </a:lnTo>
                  <a:lnTo>
                    <a:pt x="2498" y="7060"/>
                  </a:lnTo>
                  <a:lnTo>
                    <a:pt x="2450" y="7300"/>
                  </a:lnTo>
                  <a:lnTo>
                    <a:pt x="2402" y="7396"/>
                  </a:lnTo>
                  <a:lnTo>
                    <a:pt x="2306" y="7444"/>
                  </a:lnTo>
                  <a:lnTo>
                    <a:pt x="2210" y="7492"/>
                  </a:lnTo>
                  <a:lnTo>
                    <a:pt x="2114" y="7492"/>
                  </a:lnTo>
                  <a:lnTo>
                    <a:pt x="2114" y="7492"/>
                  </a:lnTo>
                  <a:lnTo>
                    <a:pt x="1682" y="7396"/>
                  </a:lnTo>
                  <a:lnTo>
                    <a:pt x="1682" y="7396"/>
                  </a:lnTo>
                  <a:lnTo>
                    <a:pt x="1682" y="7444"/>
                  </a:lnTo>
                  <a:lnTo>
                    <a:pt x="1634" y="7540"/>
                  </a:lnTo>
                  <a:lnTo>
                    <a:pt x="1538" y="7588"/>
                  </a:lnTo>
                  <a:lnTo>
                    <a:pt x="1441" y="7637"/>
                  </a:lnTo>
                  <a:lnTo>
                    <a:pt x="1345" y="7588"/>
                  </a:lnTo>
                  <a:lnTo>
                    <a:pt x="1153" y="7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662;p41">
              <a:extLst>
                <a:ext uri="{FF2B5EF4-FFF2-40B4-BE49-F238E27FC236}">
                  <a16:creationId xmlns:a16="http://schemas.microsoft.com/office/drawing/2014/main" id="{BBE384D2-451F-6D87-3AD2-9359376B4478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extrusionOk="0">
                  <a:moveTo>
                    <a:pt x="817" y="1"/>
                  </a:move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663;p41">
              <a:extLst>
                <a:ext uri="{FF2B5EF4-FFF2-40B4-BE49-F238E27FC236}">
                  <a16:creationId xmlns:a16="http://schemas.microsoft.com/office/drawing/2014/main" id="{AFC3C951-DA50-69BB-DBFC-444DB1EE8370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fill="none" extrusionOk="0">
                  <a:moveTo>
                    <a:pt x="817" y="1"/>
                  </a:moveTo>
                  <a:lnTo>
                    <a:pt x="817" y="1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664;p41">
              <a:extLst>
                <a:ext uri="{FF2B5EF4-FFF2-40B4-BE49-F238E27FC236}">
                  <a16:creationId xmlns:a16="http://schemas.microsoft.com/office/drawing/2014/main" id="{23187763-CE0D-E0BA-5A17-F7AAB534713B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extrusionOk="0">
                  <a:moveTo>
                    <a:pt x="7493" y="0"/>
                  </a:move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665;p41">
              <a:extLst>
                <a:ext uri="{FF2B5EF4-FFF2-40B4-BE49-F238E27FC236}">
                  <a16:creationId xmlns:a16="http://schemas.microsoft.com/office/drawing/2014/main" id="{F521E2AA-F71D-BD02-979A-19BC42ED954E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fill="none" extrusionOk="0">
                  <a:moveTo>
                    <a:pt x="7493" y="0"/>
                  </a:moveTo>
                  <a:lnTo>
                    <a:pt x="7493" y="0"/>
                  </a:ln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666;p41">
              <a:extLst>
                <a:ext uri="{FF2B5EF4-FFF2-40B4-BE49-F238E27FC236}">
                  <a16:creationId xmlns:a16="http://schemas.microsoft.com/office/drawing/2014/main" id="{B3586E64-2DD5-DB54-565A-B1B5861D78BC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extrusionOk="0">
                  <a:moveTo>
                    <a:pt x="1" y="0"/>
                  </a:move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667;p41">
              <a:extLst>
                <a:ext uri="{FF2B5EF4-FFF2-40B4-BE49-F238E27FC236}">
                  <a16:creationId xmlns:a16="http://schemas.microsoft.com/office/drawing/2014/main" id="{29143CF5-5A6C-A2D5-022B-69E3747A91FF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668;p41">
              <a:extLst>
                <a:ext uri="{FF2B5EF4-FFF2-40B4-BE49-F238E27FC236}">
                  <a16:creationId xmlns:a16="http://schemas.microsoft.com/office/drawing/2014/main" id="{C0F4F643-A9B3-C125-B59F-7603BBDAA7EA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extrusionOk="0">
                  <a:moveTo>
                    <a:pt x="720" y="0"/>
                  </a:move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669;p41">
              <a:extLst>
                <a:ext uri="{FF2B5EF4-FFF2-40B4-BE49-F238E27FC236}">
                  <a16:creationId xmlns:a16="http://schemas.microsoft.com/office/drawing/2014/main" id="{5522CB7C-AAFC-DF65-71D1-816F6BE96B59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fill="none" extrusionOk="0">
                  <a:moveTo>
                    <a:pt x="720" y="0"/>
                  </a:moveTo>
                  <a:lnTo>
                    <a:pt x="720" y="0"/>
                  </a:ln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670;p41">
              <a:extLst>
                <a:ext uri="{FF2B5EF4-FFF2-40B4-BE49-F238E27FC236}">
                  <a16:creationId xmlns:a16="http://schemas.microsoft.com/office/drawing/2014/main" id="{0FC837BC-3877-D2A2-4F48-3EC662B2DD09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extrusionOk="0">
                  <a:moveTo>
                    <a:pt x="673" y="1"/>
                  </a:move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671;p41">
              <a:extLst>
                <a:ext uri="{FF2B5EF4-FFF2-40B4-BE49-F238E27FC236}">
                  <a16:creationId xmlns:a16="http://schemas.microsoft.com/office/drawing/2014/main" id="{D4BD361D-89D8-391B-B195-920DA70BFA85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672;p41">
              <a:extLst>
                <a:ext uri="{FF2B5EF4-FFF2-40B4-BE49-F238E27FC236}">
                  <a16:creationId xmlns:a16="http://schemas.microsoft.com/office/drawing/2014/main" id="{05F97011-D8B6-D908-8CB1-4833E335D541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extrusionOk="0">
                  <a:moveTo>
                    <a:pt x="96" y="1"/>
                  </a:move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673;p41">
              <a:extLst>
                <a:ext uri="{FF2B5EF4-FFF2-40B4-BE49-F238E27FC236}">
                  <a16:creationId xmlns:a16="http://schemas.microsoft.com/office/drawing/2014/main" id="{8B907A68-532D-3BE1-9633-4A564D28162F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674;p41">
              <a:extLst>
                <a:ext uri="{FF2B5EF4-FFF2-40B4-BE49-F238E27FC236}">
                  <a16:creationId xmlns:a16="http://schemas.microsoft.com/office/drawing/2014/main" id="{C7A8E7DF-50F5-7A53-D0F9-9DC2C91C430A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106" y="4996"/>
                  </a:lnTo>
                  <a:lnTo>
                    <a:pt x="1490" y="5716"/>
                  </a:lnTo>
                  <a:lnTo>
                    <a:pt x="1730" y="6052"/>
                  </a:lnTo>
                  <a:lnTo>
                    <a:pt x="2018" y="6388"/>
                  </a:lnTo>
                  <a:lnTo>
                    <a:pt x="2306" y="6580"/>
                  </a:lnTo>
                  <a:lnTo>
                    <a:pt x="2450" y="6628"/>
                  </a:lnTo>
                  <a:lnTo>
                    <a:pt x="2642" y="6628"/>
                  </a:lnTo>
                  <a:lnTo>
                    <a:pt x="2738" y="6532"/>
                  </a:lnTo>
                  <a:lnTo>
                    <a:pt x="2834" y="6340"/>
                  </a:lnTo>
                  <a:lnTo>
                    <a:pt x="2931" y="6004"/>
                  </a:lnTo>
                  <a:lnTo>
                    <a:pt x="3027" y="5572"/>
                  </a:lnTo>
                  <a:lnTo>
                    <a:pt x="3171" y="4563"/>
                  </a:lnTo>
                  <a:lnTo>
                    <a:pt x="3267" y="3411"/>
                  </a:lnTo>
                  <a:lnTo>
                    <a:pt x="3315" y="2258"/>
                  </a:lnTo>
                  <a:lnTo>
                    <a:pt x="3315" y="1202"/>
                  </a:lnTo>
                  <a:lnTo>
                    <a:pt x="3315" y="481"/>
                  </a:lnTo>
                  <a:lnTo>
                    <a:pt x="3267" y="145"/>
                  </a:lnTo>
                  <a:lnTo>
                    <a:pt x="3171" y="4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675;p41">
              <a:extLst>
                <a:ext uri="{FF2B5EF4-FFF2-40B4-BE49-F238E27FC236}">
                  <a16:creationId xmlns:a16="http://schemas.microsoft.com/office/drawing/2014/main" id="{CB52A704-CCCD-9635-0D36-3D38D5539F26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fill="none" extrusionOk="0">
                  <a:moveTo>
                    <a:pt x="1" y="3411"/>
                  </a:moveTo>
                  <a:lnTo>
                    <a:pt x="1" y="3411"/>
                  </a:lnTo>
                  <a:lnTo>
                    <a:pt x="241" y="3123"/>
                  </a:lnTo>
                  <a:lnTo>
                    <a:pt x="481" y="2834"/>
                  </a:lnTo>
                  <a:lnTo>
                    <a:pt x="625" y="2738"/>
                  </a:lnTo>
                  <a:lnTo>
                    <a:pt x="817" y="2642"/>
                  </a:lnTo>
                  <a:lnTo>
                    <a:pt x="961" y="2642"/>
                  </a:lnTo>
                  <a:lnTo>
                    <a:pt x="1106" y="2690"/>
                  </a:lnTo>
                  <a:lnTo>
                    <a:pt x="1106" y="2690"/>
                  </a:lnTo>
                  <a:lnTo>
                    <a:pt x="1250" y="2834"/>
                  </a:lnTo>
                  <a:lnTo>
                    <a:pt x="1394" y="2978"/>
                  </a:lnTo>
                  <a:lnTo>
                    <a:pt x="1586" y="3315"/>
                  </a:lnTo>
                  <a:lnTo>
                    <a:pt x="1682" y="3603"/>
                  </a:lnTo>
                  <a:lnTo>
                    <a:pt x="1730" y="3747"/>
                  </a:lnTo>
                  <a:lnTo>
                    <a:pt x="1730" y="3747"/>
                  </a:lnTo>
                  <a:lnTo>
                    <a:pt x="1682" y="1922"/>
                  </a:lnTo>
                  <a:lnTo>
                    <a:pt x="1682" y="625"/>
                  </a:lnTo>
                  <a:lnTo>
                    <a:pt x="1730" y="193"/>
                  </a:lnTo>
                  <a:lnTo>
                    <a:pt x="1730" y="97"/>
                  </a:lnTo>
                  <a:lnTo>
                    <a:pt x="1778" y="1"/>
                  </a:lnTo>
                  <a:lnTo>
                    <a:pt x="1778" y="1"/>
                  </a:lnTo>
                  <a:lnTo>
                    <a:pt x="2114" y="1"/>
                  </a:lnTo>
                  <a:lnTo>
                    <a:pt x="2546" y="1"/>
                  </a:lnTo>
                  <a:lnTo>
                    <a:pt x="3027" y="1"/>
                  </a:lnTo>
                  <a:lnTo>
                    <a:pt x="3171" y="49"/>
                  </a:lnTo>
                  <a:lnTo>
                    <a:pt x="3267" y="145"/>
                  </a:lnTo>
                  <a:lnTo>
                    <a:pt x="3267" y="145"/>
                  </a:lnTo>
                  <a:lnTo>
                    <a:pt x="3315" y="481"/>
                  </a:lnTo>
                  <a:lnTo>
                    <a:pt x="3315" y="1202"/>
                  </a:lnTo>
                  <a:lnTo>
                    <a:pt x="3315" y="2258"/>
                  </a:lnTo>
                  <a:lnTo>
                    <a:pt x="3267" y="3411"/>
                  </a:lnTo>
                  <a:lnTo>
                    <a:pt x="3171" y="4563"/>
                  </a:lnTo>
                  <a:lnTo>
                    <a:pt x="3027" y="5572"/>
                  </a:lnTo>
                  <a:lnTo>
                    <a:pt x="2931" y="6004"/>
                  </a:lnTo>
                  <a:lnTo>
                    <a:pt x="2834" y="6340"/>
                  </a:lnTo>
                  <a:lnTo>
                    <a:pt x="2738" y="6532"/>
                  </a:lnTo>
                  <a:lnTo>
                    <a:pt x="2642" y="6628"/>
                  </a:lnTo>
                  <a:lnTo>
                    <a:pt x="2594" y="6628"/>
                  </a:lnTo>
                  <a:lnTo>
                    <a:pt x="2594" y="6628"/>
                  </a:lnTo>
                  <a:lnTo>
                    <a:pt x="2450" y="6628"/>
                  </a:lnTo>
                  <a:lnTo>
                    <a:pt x="2306" y="6580"/>
                  </a:lnTo>
                  <a:lnTo>
                    <a:pt x="2018" y="6388"/>
                  </a:lnTo>
                  <a:lnTo>
                    <a:pt x="1730" y="6052"/>
                  </a:lnTo>
                  <a:lnTo>
                    <a:pt x="1490" y="5716"/>
                  </a:lnTo>
                  <a:lnTo>
                    <a:pt x="1106" y="4996"/>
                  </a:lnTo>
                  <a:lnTo>
                    <a:pt x="961" y="4659"/>
                  </a:lnTo>
                  <a:lnTo>
                    <a:pt x="961" y="4659"/>
                  </a:lnTo>
                  <a:lnTo>
                    <a:pt x="769" y="4515"/>
                  </a:lnTo>
                  <a:lnTo>
                    <a:pt x="385" y="4179"/>
                  </a:lnTo>
                  <a:lnTo>
                    <a:pt x="193" y="3987"/>
                  </a:lnTo>
                  <a:lnTo>
                    <a:pt x="49" y="3795"/>
                  </a:lnTo>
                  <a:lnTo>
                    <a:pt x="1" y="3603"/>
                  </a:lnTo>
                  <a:lnTo>
                    <a:pt x="1" y="3507"/>
                  </a:lnTo>
                  <a:lnTo>
                    <a:pt x="1" y="3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676;p41">
              <a:extLst>
                <a:ext uri="{FF2B5EF4-FFF2-40B4-BE49-F238E27FC236}">
                  <a16:creationId xmlns:a16="http://schemas.microsoft.com/office/drawing/2014/main" id="{94828DD4-C05B-AE0D-3336-A259B2C02BA9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extrusionOk="0">
                  <a:moveTo>
                    <a:pt x="2498" y="1"/>
                  </a:moveTo>
                  <a:lnTo>
                    <a:pt x="2114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677;p41">
              <a:extLst>
                <a:ext uri="{FF2B5EF4-FFF2-40B4-BE49-F238E27FC236}">
                  <a16:creationId xmlns:a16="http://schemas.microsoft.com/office/drawing/2014/main" id="{3B4A545E-4EDA-F368-85AD-A1509CDCF6A3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114" y="49"/>
                  </a:lnTo>
                  <a:lnTo>
                    <a:pt x="1826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546" y="6676"/>
                  </a:lnTo>
                  <a:lnTo>
                    <a:pt x="2546" y="6676"/>
                  </a:lnTo>
                  <a:lnTo>
                    <a:pt x="2642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678;p41">
              <a:extLst>
                <a:ext uri="{FF2B5EF4-FFF2-40B4-BE49-F238E27FC236}">
                  <a16:creationId xmlns:a16="http://schemas.microsoft.com/office/drawing/2014/main" id="{6E9D8AE9-FFD2-DBD7-73B7-3E19BBB0F78A}"/>
                </a:ext>
              </a:extLst>
            </p:cNvPr>
            <p:cNvSpPr/>
            <p:nvPr/>
          </p:nvSpPr>
          <p:spPr>
            <a:xfrm>
              <a:off x="2428050" y="1828525"/>
              <a:ext cx="70875" cy="164525"/>
            </a:xfrm>
            <a:custGeom>
              <a:avLst/>
              <a:gdLst/>
              <a:ahLst/>
              <a:cxnLst/>
              <a:rect l="l" t="t" r="r" b="b"/>
              <a:pathLst>
                <a:path w="2835" h="6581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058" y="4899"/>
                  </a:lnTo>
                  <a:lnTo>
                    <a:pt x="1394" y="5476"/>
                  </a:lnTo>
                  <a:lnTo>
                    <a:pt x="1586" y="5812"/>
                  </a:lnTo>
                  <a:lnTo>
                    <a:pt x="1778" y="6100"/>
                  </a:lnTo>
                  <a:lnTo>
                    <a:pt x="2018" y="6388"/>
                  </a:lnTo>
                  <a:lnTo>
                    <a:pt x="2258" y="6580"/>
                  </a:lnTo>
                  <a:lnTo>
                    <a:pt x="2354" y="6292"/>
                  </a:lnTo>
                  <a:lnTo>
                    <a:pt x="2450" y="5956"/>
                  </a:lnTo>
                  <a:lnTo>
                    <a:pt x="2594" y="5140"/>
                  </a:lnTo>
                  <a:lnTo>
                    <a:pt x="2690" y="4227"/>
                  </a:lnTo>
                  <a:lnTo>
                    <a:pt x="2738" y="3219"/>
                  </a:lnTo>
                  <a:lnTo>
                    <a:pt x="2834" y="129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679;p41">
              <a:extLst>
                <a:ext uri="{FF2B5EF4-FFF2-40B4-BE49-F238E27FC236}">
                  <a16:creationId xmlns:a16="http://schemas.microsoft.com/office/drawing/2014/main" id="{8FB1691B-4EE1-6FAE-51EC-ADBAF08FA346}"/>
                </a:ext>
              </a:extLst>
            </p:cNvPr>
            <p:cNvSpPr/>
            <p:nvPr/>
          </p:nvSpPr>
          <p:spPr>
            <a:xfrm>
              <a:off x="2455675" y="1946200"/>
              <a:ext cx="38450" cy="46850"/>
            </a:xfrm>
            <a:custGeom>
              <a:avLst/>
              <a:gdLst/>
              <a:ahLst/>
              <a:cxnLst/>
              <a:rect l="l" t="t" r="r" b="b"/>
              <a:pathLst>
                <a:path w="1538" h="1874" extrusionOk="0">
                  <a:moveTo>
                    <a:pt x="1153" y="0"/>
                  </a:moveTo>
                  <a:lnTo>
                    <a:pt x="721" y="48"/>
                  </a:lnTo>
                  <a:lnTo>
                    <a:pt x="385" y="192"/>
                  </a:lnTo>
                  <a:lnTo>
                    <a:pt x="1" y="289"/>
                  </a:lnTo>
                  <a:lnTo>
                    <a:pt x="241" y="721"/>
                  </a:lnTo>
                  <a:lnTo>
                    <a:pt x="529" y="1153"/>
                  </a:lnTo>
                  <a:lnTo>
                    <a:pt x="817" y="1585"/>
                  </a:lnTo>
                  <a:lnTo>
                    <a:pt x="1009" y="1729"/>
                  </a:lnTo>
                  <a:lnTo>
                    <a:pt x="1153" y="1873"/>
                  </a:lnTo>
                  <a:lnTo>
                    <a:pt x="1297" y="1489"/>
                  </a:lnTo>
                  <a:lnTo>
                    <a:pt x="1393" y="105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680;p41">
              <a:extLst>
                <a:ext uri="{FF2B5EF4-FFF2-40B4-BE49-F238E27FC236}">
                  <a16:creationId xmlns:a16="http://schemas.microsoft.com/office/drawing/2014/main" id="{02191623-5FE9-B4D1-2540-126B33EB5888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01" y="1"/>
                  </a:moveTo>
                  <a:lnTo>
                    <a:pt x="1057" y="49"/>
                  </a:lnTo>
                  <a:lnTo>
                    <a:pt x="673" y="289"/>
                  </a:lnTo>
                  <a:lnTo>
                    <a:pt x="288" y="529"/>
                  </a:lnTo>
                  <a:lnTo>
                    <a:pt x="48" y="721"/>
                  </a:lnTo>
                  <a:lnTo>
                    <a:pt x="0" y="817"/>
                  </a:lnTo>
                  <a:lnTo>
                    <a:pt x="48" y="913"/>
                  </a:lnTo>
                  <a:lnTo>
                    <a:pt x="288" y="1297"/>
                  </a:lnTo>
                  <a:lnTo>
                    <a:pt x="961" y="2354"/>
                  </a:lnTo>
                  <a:lnTo>
                    <a:pt x="2017" y="3891"/>
                  </a:lnTo>
                  <a:lnTo>
                    <a:pt x="1921" y="3795"/>
                  </a:lnTo>
                  <a:lnTo>
                    <a:pt x="1633" y="3603"/>
                  </a:lnTo>
                  <a:lnTo>
                    <a:pt x="1297" y="3411"/>
                  </a:lnTo>
                  <a:lnTo>
                    <a:pt x="1105" y="3363"/>
                  </a:lnTo>
                  <a:lnTo>
                    <a:pt x="913" y="3363"/>
                  </a:lnTo>
                  <a:lnTo>
                    <a:pt x="769" y="3411"/>
                  </a:lnTo>
                  <a:lnTo>
                    <a:pt x="625" y="3507"/>
                  </a:lnTo>
                  <a:lnTo>
                    <a:pt x="529" y="3603"/>
                  </a:lnTo>
                  <a:lnTo>
                    <a:pt x="480" y="3795"/>
                  </a:lnTo>
                  <a:lnTo>
                    <a:pt x="384" y="4179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161" y="5284"/>
                  </a:lnTo>
                  <a:lnTo>
                    <a:pt x="2882" y="5668"/>
                  </a:lnTo>
                  <a:lnTo>
                    <a:pt x="3314" y="5812"/>
                  </a:lnTo>
                  <a:lnTo>
                    <a:pt x="3698" y="5956"/>
                  </a:lnTo>
                  <a:lnTo>
                    <a:pt x="4034" y="5956"/>
                  </a:lnTo>
                  <a:lnTo>
                    <a:pt x="4178" y="5908"/>
                  </a:lnTo>
                  <a:lnTo>
                    <a:pt x="4323" y="5860"/>
                  </a:lnTo>
                  <a:lnTo>
                    <a:pt x="4323" y="5764"/>
                  </a:lnTo>
                  <a:lnTo>
                    <a:pt x="4371" y="5716"/>
                  </a:lnTo>
                  <a:lnTo>
                    <a:pt x="4371" y="5428"/>
                  </a:lnTo>
                  <a:lnTo>
                    <a:pt x="4274" y="5140"/>
                  </a:lnTo>
                  <a:lnTo>
                    <a:pt x="4130" y="4707"/>
                  </a:lnTo>
                  <a:lnTo>
                    <a:pt x="3698" y="3795"/>
                  </a:lnTo>
                  <a:lnTo>
                    <a:pt x="3122" y="2786"/>
                  </a:lnTo>
                  <a:lnTo>
                    <a:pt x="2498" y="1778"/>
                  </a:lnTo>
                  <a:lnTo>
                    <a:pt x="1969" y="913"/>
                  </a:lnTo>
                  <a:lnTo>
                    <a:pt x="1537" y="289"/>
                  </a:lnTo>
                  <a:lnTo>
                    <a:pt x="1345" y="49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681;p41">
              <a:extLst>
                <a:ext uri="{FF2B5EF4-FFF2-40B4-BE49-F238E27FC236}">
                  <a16:creationId xmlns:a16="http://schemas.microsoft.com/office/drawing/2014/main" id="{949883B4-1A6F-CA16-9295-12FF0E140B91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384" y="4563"/>
                  </a:moveTo>
                  <a:lnTo>
                    <a:pt x="384" y="4563"/>
                  </a:lnTo>
                  <a:lnTo>
                    <a:pt x="384" y="4179"/>
                  </a:lnTo>
                  <a:lnTo>
                    <a:pt x="480" y="3795"/>
                  </a:lnTo>
                  <a:lnTo>
                    <a:pt x="529" y="3603"/>
                  </a:lnTo>
                  <a:lnTo>
                    <a:pt x="625" y="3507"/>
                  </a:lnTo>
                  <a:lnTo>
                    <a:pt x="769" y="3411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1105" y="3363"/>
                  </a:lnTo>
                  <a:lnTo>
                    <a:pt x="1297" y="3411"/>
                  </a:lnTo>
                  <a:lnTo>
                    <a:pt x="1633" y="3603"/>
                  </a:lnTo>
                  <a:lnTo>
                    <a:pt x="1921" y="3795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961" y="2354"/>
                  </a:lnTo>
                  <a:lnTo>
                    <a:pt x="288" y="1297"/>
                  </a:lnTo>
                  <a:lnTo>
                    <a:pt x="48" y="913"/>
                  </a:lnTo>
                  <a:lnTo>
                    <a:pt x="0" y="81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288" y="529"/>
                  </a:lnTo>
                  <a:lnTo>
                    <a:pt x="673" y="289"/>
                  </a:lnTo>
                  <a:lnTo>
                    <a:pt x="1057" y="49"/>
                  </a:lnTo>
                  <a:lnTo>
                    <a:pt x="1201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537" y="289"/>
                  </a:lnTo>
                  <a:lnTo>
                    <a:pt x="1969" y="913"/>
                  </a:lnTo>
                  <a:lnTo>
                    <a:pt x="2498" y="1778"/>
                  </a:lnTo>
                  <a:lnTo>
                    <a:pt x="3122" y="2786"/>
                  </a:lnTo>
                  <a:lnTo>
                    <a:pt x="3698" y="3795"/>
                  </a:lnTo>
                  <a:lnTo>
                    <a:pt x="4130" y="4707"/>
                  </a:lnTo>
                  <a:lnTo>
                    <a:pt x="4274" y="5140"/>
                  </a:lnTo>
                  <a:lnTo>
                    <a:pt x="4371" y="5428"/>
                  </a:lnTo>
                  <a:lnTo>
                    <a:pt x="4371" y="5716"/>
                  </a:lnTo>
                  <a:lnTo>
                    <a:pt x="4323" y="5764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178" y="5908"/>
                  </a:lnTo>
                  <a:lnTo>
                    <a:pt x="4034" y="5956"/>
                  </a:lnTo>
                  <a:lnTo>
                    <a:pt x="3698" y="5956"/>
                  </a:lnTo>
                  <a:lnTo>
                    <a:pt x="3314" y="5812"/>
                  </a:lnTo>
                  <a:lnTo>
                    <a:pt x="2882" y="5668"/>
                  </a:lnTo>
                  <a:lnTo>
                    <a:pt x="2161" y="5284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1633" y="5043"/>
                  </a:lnTo>
                  <a:lnTo>
                    <a:pt x="1153" y="4995"/>
                  </a:lnTo>
                  <a:lnTo>
                    <a:pt x="865" y="4899"/>
                  </a:lnTo>
                  <a:lnTo>
                    <a:pt x="625" y="4851"/>
                  </a:lnTo>
                  <a:lnTo>
                    <a:pt x="432" y="4707"/>
                  </a:lnTo>
                  <a:lnTo>
                    <a:pt x="384" y="4659"/>
                  </a:lnTo>
                  <a:lnTo>
                    <a:pt x="384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682;p41">
              <a:extLst>
                <a:ext uri="{FF2B5EF4-FFF2-40B4-BE49-F238E27FC236}">
                  <a16:creationId xmlns:a16="http://schemas.microsoft.com/office/drawing/2014/main" id="{34DC182C-5115-829C-6B37-1D2918EFA87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49" y="1"/>
                  </a:move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683;p41">
              <a:extLst>
                <a:ext uri="{FF2B5EF4-FFF2-40B4-BE49-F238E27FC236}">
                  <a16:creationId xmlns:a16="http://schemas.microsoft.com/office/drawing/2014/main" id="{1B47AB87-DCD7-6467-2339-DBAD983A7F2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1009" y="3363"/>
                  </a:lnTo>
                  <a:lnTo>
                    <a:pt x="1009" y="3363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865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684;p41">
              <a:extLst>
                <a:ext uri="{FF2B5EF4-FFF2-40B4-BE49-F238E27FC236}">
                  <a16:creationId xmlns:a16="http://schemas.microsoft.com/office/drawing/2014/main" id="{07679DE2-A618-2FE8-B3DC-0E031D3AB0C2}"/>
                </a:ext>
              </a:extLst>
            </p:cNvPr>
            <p:cNvSpPr/>
            <p:nvPr/>
          </p:nvSpPr>
          <p:spPr>
            <a:xfrm>
              <a:off x="2630975" y="1636425"/>
              <a:ext cx="99675" cy="145300"/>
            </a:xfrm>
            <a:custGeom>
              <a:avLst/>
              <a:gdLst/>
              <a:ahLst/>
              <a:cxnLst/>
              <a:rect l="l" t="t" r="r" b="b"/>
              <a:pathLst>
                <a:path w="3987" h="5812" extrusionOk="0">
                  <a:moveTo>
                    <a:pt x="865" y="1"/>
                  </a:moveTo>
                  <a:lnTo>
                    <a:pt x="336" y="337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288" y="1153"/>
                  </a:lnTo>
                  <a:lnTo>
                    <a:pt x="961" y="2210"/>
                  </a:lnTo>
                  <a:lnTo>
                    <a:pt x="2017" y="3747"/>
                  </a:lnTo>
                  <a:lnTo>
                    <a:pt x="1921" y="3651"/>
                  </a:lnTo>
                  <a:lnTo>
                    <a:pt x="1633" y="3459"/>
                  </a:lnTo>
                  <a:lnTo>
                    <a:pt x="1297" y="3267"/>
                  </a:lnTo>
                  <a:lnTo>
                    <a:pt x="1105" y="3219"/>
                  </a:lnTo>
                  <a:lnTo>
                    <a:pt x="913" y="3219"/>
                  </a:lnTo>
                  <a:lnTo>
                    <a:pt x="769" y="3267"/>
                  </a:lnTo>
                  <a:lnTo>
                    <a:pt x="625" y="3363"/>
                  </a:lnTo>
                  <a:lnTo>
                    <a:pt x="529" y="3459"/>
                  </a:lnTo>
                  <a:lnTo>
                    <a:pt x="480" y="3651"/>
                  </a:lnTo>
                  <a:lnTo>
                    <a:pt x="384" y="4035"/>
                  </a:lnTo>
                  <a:lnTo>
                    <a:pt x="384" y="4419"/>
                  </a:lnTo>
                  <a:lnTo>
                    <a:pt x="384" y="4515"/>
                  </a:lnTo>
                  <a:lnTo>
                    <a:pt x="432" y="4563"/>
                  </a:lnTo>
                  <a:lnTo>
                    <a:pt x="625" y="4707"/>
                  </a:lnTo>
                  <a:lnTo>
                    <a:pt x="865" y="4755"/>
                  </a:lnTo>
                  <a:lnTo>
                    <a:pt x="1153" y="4851"/>
                  </a:lnTo>
                  <a:lnTo>
                    <a:pt x="1633" y="4899"/>
                  </a:lnTo>
                  <a:lnTo>
                    <a:pt x="1873" y="4947"/>
                  </a:lnTo>
                  <a:lnTo>
                    <a:pt x="2113" y="5092"/>
                  </a:lnTo>
                  <a:lnTo>
                    <a:pt x="2642" y="5380"/>
                  </a:lnTo>
                  <a:lnTo>
                    <a:pt x="3026" y="5572"/>
                  </a:lnTo>
                  <a:lnTo>
                    <a:pt x="3362" y="5716"/>
                  </a:lnTo>
                  <a:lnTo>
                    <a:pt x="3698" y="5812"/>
                  </a:lnTo>
                  <a:lnTo>
                    <a:pt x="3986" y="5812"/>
                  </a:lnTo>
                  <a:lnTo>
                    <a:pt x="3938" y="5524"/>
                  </a:lnTo>
                  <a:lnTo>
                    <a:pt x="3842" y="5188"/>
                  </a:lnTo>
                  <a:lnTo>
                    <a:pt x="3506" y="4467"/>
                  </a:lnTo>
                  <a:lnTo>
                    <a:pt x="3074" y="3603"/>
                  </a:lnTo>
                  <a:lnTo>
                    <a:pt x="2594" y="2738"/>
                  </a:lnTo>
                  <a:lnTo>
                    <a:pt x="1585" y="1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685;p41">
              <a:extLst>
                <a:ext uri="{FF2B5EF4-FFF2-40B4-BE49-F238E27FC236}">
                  <a16:creationId xmlns:a16="http://schemas.microsoft.com/office/drawing/2014/main" id="{B3CD27C1-B5CA-080A-15DC-E2FA229854C4}"/>
                </a:ext>
              </a:extLst>
            </p:cNvPr>
            <p:cNvSpPr/>
            <p:nvPr/>
          </p:nvSpPr>
          <p:spPr>
            <a:xfrm>
              <a:off x="2686200" y="1737300"/>
              <a:ext cx="44450" cy="44425"/>
            </a:xfrm>
            <a:custGeom>
              <a:avLst/>
              <a:gdLst/>
              <a:ahLst/>
              <a:cxnLst/>
              <a:rect l="l" t="t" r="r" b="b"/>
              <a:pathLst>
                <a:path w="1778" h="1777" extrusionOk="0">
                  <a:moveTo>
                    <a:pt x="1105" y="0"/>
                  </a:moveTo>
                  <a:lnTo>
                    <a:pt x="769" y="240"/>
                  </a:lnTo>
                  <a:lnTo>
                    <a:pt x="481" y="528"/>
                  </a:lnTo>
                  <a:lnTo>
                    <a:pt x="193" y="816"/>
                  </a:lnTo>
                  <a:lnTo>
                    <a:pt x="0" y="1105"/>
                  </a:lnTo>
                  <a:lnTo>
                    <a:pt x="385" y="1345"/>
                  </a:lnTo>
                  <a:lnTo>
                    <a:pt x="865" y="1537"/>
                  </a:lnTo>
                  <a:lnTo>
                    <a:pt x="1345" y="1729"/>
                  </a:lnTo>
                  <a:lnTo>
                    <a:pt x="1585" y="1777"/>
                  </a:lnTo>
                  <a:lnTo>
                    <a:pt x="1777" y="1777"/>
                  </a:lnTo>
                  <a:lnTo>
                    <a:pt x="1681" y="1441"/>
                  </a:lnTo>
                  <a:lnTo>
                    <a:pt x="1537" y="100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686;p41">
              <a:extLst>
                <a:ext uri="{FF2B5EF4-FFF2-40B4-BE49-F238E27FC236}">
                  <a16:creationId xmlns:a16="http://schemas.microsoft.com/office/drawing/2014/main" id="{CF86F795-AE6F-800A-63EF-D47C0B46CC76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687;p41">
              <a:extLst>
                <a:ext uri="{FF2B5EF4-FFF2-40B4-BE49-F238E27FC236}">
                  <a16:creationId xmlns:a16="http://schemas.microsoft.com/office/drawing/2014/main" id="{F040463F-B2E0-2A94-E381-E96761FD2675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12006" y="17578"/>
                  </a:move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lnTo>
                    <a:pt x="5811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688;p41">
              <a:extLst>
                <a:ext uri="{FF2B5EF4-FFF2-40B4-BE49-F238E27FC236}">
                  <a16:creationId xmlns:a16="http://schemas.microsoft.com/office/drawing/2014/main" id="{1FDD7D64-89A8-40D6-C414-C5A87E1FFF1C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FFE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689;p41">
              <a:extLst>
                <a:ext uri="{FF2B5EF4-FFF2-40B4-BE49-F238E27FC236}">
                  <a16:creationId xmlns:a16="http://schemas.microsoft.com/office/drawing/2014/main" id="{BC7125E6-27C2-89EC-A592-41A81ED6593F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5907" y="0"/>
                  </a:moveTo>
                  <a:lnTo>
                    <a:pt x="5907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8164" y="2594"/>
                  </a:lnTo>
                  <a:lnTo>
                    <a:pt x="8164" y="2594"/>
                  </a:lnTo>
                  <a:lnTo>
                    <a:pt x="7876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6435" y="0"/>
                  </a:lnTo>
                  <a:lnTo>
                    <a:pt x="59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690;p41">
              <a:extLst>
                <a:ext uri="{FF2B5EF4-FFF2-40B4-BE49-F238E27FC236}">
                  <a16:creationId xmlns:a16="http://schemas.microsoft.com/office/drawing/2014/main" id="{CF60EA44-37B1-E243-3038-FB7184972795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extrusionOk="0">
                  <a:moveTo>
                    <a:pt x="193" y="0"/>
                  </a:move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691;p41">
              <a:extLst>
                <a:ext uri="{FF2B5EF4-FFF2-40B4-BE49-F238E27FC236}">
                  <a16:creationId xmlns:a16="http://schemas.microsoft.com/office/drawing/2014/main" id="{99DF4C98-65FE-F411-CF50-6AE41E000A13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fill="none" extrusionOk="0">
                  <a:moveTo>
                    <a:pt x="1393" y="2546"/>
                  </a:move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692;p41">
              <a:extLst>
                <a:ext uri="{FF2B5EF4-FFF2-40B4-BE49-F238E27FC236}">
                  <a16:creationId xmlns:a16="http://schemas.microsoft.com/office/drawing/2014/main" id="{1BABABF5-3E25-0051-8596-8F996F49F890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693;p41">
              <a:extLst>
                <a:ext uri="{FF2B5EF4-FFF2-40B4-BE49-F238E27FC236}">
                  <a16:creationId xmlns:a16="http://schemas.microsoft.com/office/drawing/2014/main" id="{510E092F-FEE7-B7C2-7C69-20D60308D73E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fill="none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694;p41">
              <a:extLst>
                <a:ext uri="{FF2B5EF4-FFF2-40B4-BE49-F238E27FC236}">
                  <a16:creationId xmlns:a16="http://schemas.microsoft.com/office/drawing/2014/main" id="{EB299840-5DE7-544C-66F3-2706A501139F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695;p41">
              <a:extLst>
                <a:ext uri="{FF2B5EF4-FFF2-40B4-BE49-F238E27FC236}">
                  <a16:creationId xmlns:a16="http://schemas.microsoft.com/office/drawing/2014/main" id="{995A287B-AD7A-B734-9DF4-BBC3EBB69680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fill="none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lnTo>
                    <a:pt x="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696;p41">
              <a:extLst>
                <a:ext uri="{FF2B5EF4-FFF2-40B4-BE49-F238E27FC236}">
                  <a16:creationId xmlns:a16="http://schemas.microsoft.com/office/drawing/2014/main" id="{8815BB6A-D99E-A6D6-6C0F-0A6E9E41F7A0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697;p41">
              <a:extLst>
                <a:ext uri="{FF2B5EF4-FFF2-40B4-BE49-F238E27FC236}">
                  <a16:creationId xmlns:a16="http://schemas.microsoft.com/office/drawing/2014/main" id="{66AC5023-4874-E912-BF76-870D7BFEF00A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37"/>
                  </a:move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690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698;p41">
              <a:extLst>
                <a:ext uri="{FF2B5EF4-FFF2-40B4-BE49-F238E27FC236}">
                  <a16:creationId xmlns:a16="http://schemas.microsoft.com/office/drawing/2014/main" id="{C9E27FDC-0686-68C7-8E96-FEBB479881D9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extrusionOk="0">
                  <a:moveTo>
                    <a:pt x="1634" y="1"/>
                  </a:move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699;p41">
              <a:extLst>
                <a:ext uri="{FF2B5EF4-FFF2-40B4-BE49-F238E27FC236}">
                  <a16:creationId xmlns:a16="http://schemas.microsoft.com/office/drawing/2014/main" id="{8904E9E4-CB13-04BA-3A28-56E1D85E6240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lnTo>
                    <a:pt x="1970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700;p41">
              <a:extLst>
                <a:ext uri="{FF2B5EF4-FFF2-40B4-BE49-F238E27FC236}">
                  <a16:creationId xmlns:a16="http://schemas.microsoft.com/office/drawing/2014/main" id="{0B2823AE-8BE7-30A9-2889-09CD5BEB0E81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extrusionOk="0">
                  <a:moveTo>
                    <a:pt x="8933" y="0"/>
                  </a:moveTo>
                  <a:lnTo>
                    <a:pt x="8165" y="48"/>
                  </a:lnTo>
                  <a:lnTo>
                    <a:pt x="7444" y="192"/>
                  </a:lnTo>
                  <a:lnTo>
                    <a:pt x="6676" y="385"/>
                  </a:lnTo>
                  <a:lnTo>
                    <a:pt x="5908" y="673"/>
                  </a:lnTo>
                  <a:lnTo>
                    <a:pt x="5235" y="1009"/>
                  </a:lnTo>
                  <a:lnTo>
                    <a:pt x="4515" y="1441"/>
                  </a:lnTo>
                  <a:lnTo>
                    <a:pt x="3891" y="1873"/>
                  </a:lnTo>
                  <a:lnTo>
                    <a:pt x="3266" y="2402"/>
                  </a:lnTo>
                  <a:lnTo>
                    <a:pt x="2738" y="2930"/>
                  </a:lnTo>
                  <a:lnTo>
                    <a:pt x="2210" y="3554"/>
                  </a:lnTo>
                  <a:lnTo>
                    <a:pt x="1777" y="4227"/>
                  </a:lnTo>
                  <a:lnTo>
                    <a:pt x="1105" y="5283"/>
                  </a:lnTo>
                  <a:lnTo>
                    <a:pt x="721" y="6004"/>
                  </a:lnTo>
                  <a:lnTo>
                    <a:pt x="433" y="6676"/>
                  </a:lnTo>
                  <a:lnTo>
                    <a:pt x="241" y="7396"/>
                  </a:lnTo>
                  <a:lnTo>
                    <a:pt x="97" y="8165"/>
                  </a:lnTo>
                  <a:lnTo>
                    <a:pt x="1" y="8885"/>
                  </a:lnTo>
                  <a:lnTo>
                    <a:pt x="1" y="9605"/>
                  </a:lnTo>
                  <a:lnTo>
                    <a:pt x="97" y="10374"/>
                  </a:lnTo>
                  <a:lnTo>
                    <a:pt x="241" y="11094"/>
                  </a:lnTo>
                  <a:lnTo>
                    <a:pt x="433" y="11767"/>
                  </a:lnTo>
                  <a:lnTo>
                    <a:pt x="721" y="12487"/>
                  </a:lnTo>
                  <a:lnTo>
                    <a:pt x="1057" y="13111"/>
                  </a:lnTo>
                  <a:lnTo>
                    <a:pt x="1441" y="13736"/>
                  </a:lnTo>
                  <a:lnTo>
                    <a:pt x="1922" y="14312"/>
                  </a:lnTo>
                  <a:lnTo>
                    <a:pt x="2450" y="14888"/>
                  </a:lnTo>
                  <a:lnTo>
                    <a:pt x="3026" y="15368"/>
                  </a:lnTo>
                  <a:lnTo>
                    <a:pt x="3698" y="15801"/>
                  </a:lnTo>
                  <a:lnTo>
                    <a:pt x="6484" y="17482"/>
                  </a:lnTo>
                  <a:lnTo>
                    <a:pt x="7204" y="17866"/>
                  </a:lnTo>
                  <a:lnTo>
                    <a:pt x="7925" y="18202"/>
                  </a:lnTo>
                  <a:lnTo>
                    <a:pt x="8693" y="18442"/>
                  </a:lnTo>
                  <a:lnTo>
                    <a:pt x="9510" y="18634"/>
                  </a:lnTo>
                  <a:lnTo>
                    <a:pt x="10326" y="18778"/>
                  </a:lnTo>
                  <a:lnTo>
                    <a:pt x="11094" y="18826"/>
                  </a:lnTo>
                  <a:lnTo>
                    <a:pt x="11911" y="18826"/>
                  </a:lnTo>
                  <a:lnTo>
                    <a:pt x="12679" y="18730"/>
                  </a:lnTo>
                  <a:lnTo>
                    <a:pt x="13448" y="18538"/>
                  </a:lnTo>
                  <a:lnTo>
                    <a:pt x="14168" y="18298"/>
                  </a:lnTo>
                  <a:lnTo>
                    <a:pt x="14792" y="17962"/>
                  </a:lnTo>
                  <a:lnTo>
                    <a:pt x="15417" y="17530"/>
                  </a:lnTo>
                  <a:lnTo>
                    <a:pt x="15657" y="17289"/>
                  </a:lnTo>
                  <a:lnTo>
                    <a:pt x="15945" y="17001"/>
                  </a:lnTo>
                  <a:lnTo>
                    <a:pt x="16185" y="16713"/>
                  </a:lnTo>
                  <a:lnTo>
                    <a:pt x="16377" y="16425"/>
                  </a:lnTo>
                  <a:lnTo>
                    <a:pt x="16569" y="16089"/>
                  </a:lnTo>
                  <a:lnTo>
                    <a:pt x="16713" y="15705"/>
                  </a:lnTo>
                  <a:lnTo>
                    <a:pt x="16857" y="15368"/>
                  </a:lnTo>
                  <a:lnTo>
                    <a:pt x="17001" y="14936"/>
                  </a:lnTo>
                  <a:lnTo>
                    <a:pt x="17626" y="13880"/>
                  </a:lnTo>
                  <a:lnTo>
                    <a:pt x="18058" y="13159"/>
                  </a:lnTo>
                  <a:lnTo>
                    <a:pt x="18394" y="12439"/>
                  </a:lnTo>
                  <a:lnTo>
                    <a:pt x="18682" y="11719"/>
                  </a:lnTo>
                  <a:lnTo>
                    <a:pt x="18971" y="10998"/>
                  </a:lnTo>
                  <a:lnTo>
                    <a:pt x="19163" y="10230"/>
                  </a:lnTo>
                  <a:lnTo>
                    <a:pt x="19307" y="9509"/>
                  </a:lnTo>
                  <a:lnTo>
                    <a:pt x="19355" y="8789"/>
                  </a:lnTo>
                  <a:lnTo>
                    <a:pt x="19355" y="8021"/>
                  </a:lnTo>
                  <a:lnTo>
                    <a:pt x="19259" y="7348"/>
                  </a:lnTo>
                  <a:lnTo>
                    <a:pt x="19115" y="6628"/>
                  </a:lnTo>
                  <a:lnTo>
                    <a:pt x="18826" y="5955"/>
                  </a:lnTo>
                  <a:lnTo>
                    <a:pt x="18490" y="5331"/>
                  </a:lnTo>
                  <a:lnTo>
                    <a:pt x="18010" y="4755"/>
                  </a:lnTo>
                  <a:lnTo>
                    <a:pt x="17434" y="4227"/>
                  </a:lnTo>
                  <a:lnTo>
                    <a:pt x="16761" y="3698"/>
                  </a:lnTo>
                  <a:lnTo>
                    <a:pt x="15945" y="3266"/>
                  </a:lnTo>
                  <a:lnTo>
                    <a:pt x="12631" y="961"/>
                  </a:lnTo>
                  <a:lnTo>
                    <a:pt x="11911" y="577"/>
                  </a:lnTo>
                  <a:lnTo>
                    <a:pt x="11190" y="289"/>
                  </a:lnTo>
                  <a:lnTo>
                    <a:pt x="10470" y="144"/>
                  </a:lnTo>
                  <a:lnTo>
                    <a:pt x="9702" y="48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701;p41">
              <a:extLst>
                <a:ext uri="{FF2B5EF4-FFF2-40B4-BE49-F238E27FC236}">
                  <a16:creationId xmlns:a16="http://schemas.microsoft.com/office/drawing/2014/main" id="{7DFD354A-90BA-E2E8-A8A6-82C59DF29328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fill="none" extrusionOk="0">
                  <a:moveTo>
                    <a:pt x="12631" y="961"/>
                  </a:moveTo>
                  <a:lnTo>
                    <a:pt x="15945" y="3266"/>
                  </a:lnTo>
                  <a:lnTo>
                    <a:pt x="15945" y="3266"/>
                  </a:lnTo>
                  <a:lnTo>
                    <a:pt x="16761" y="3698"/>
                  </a:lnTo>
                  <a:lnTo>
                    <a:pt x="17434" y="4227"/>
                  </a:lnTo>
                  <a:lnTo>
                    <a:pt x="18010" y="4755"/>
                  </a:lnTo>
                  <a:lnTo>
                    <a:pt x="18490" y="5331"/>
                  </a:lnTo>
                  <a:lnTo>
                    <a:pt x="18826" y="5955"/>
                  </a:lnTo>
                  <a:lnTo>
                    <a:pt x="19115" y="6628"/>
                  </a:lnTo>
                  <a:lnTo>
                    <a:pt x="19259" y="7348"/>
                  </a:lnTo>
                  <a:lnTo>
                    <a:pt x="19355" y="8021"/>
                  </a:lnTo>
                  <a:lnTo>
                    <a:pt x="19355" y="8789"/>
                  </a:lnTo>
                  <a:lnTo>
                    <a:pt x="19307" y="9509"/>
                  </a:lnTo>
                  <a:lnTo>
                    <a:pt x="19163" y="10230"/>
                  </a:lnTo>
                  <a:lnTo>
                    <a:pt x="18971" y="10998"/>
                  </a:lnTo>
                  <a:lnTo>
                    <a:pt x="18682" y="11719"/>
                  </a:lnTo>
                  <a:lnTo>
                    <a:pt x="18394" y="12439"/>
                  </a:lnTo>
                  <a:lnTo>
                    <a:pt x="18058" y="13159"/>
                  </a:lnTo>
                  <a:lnTo>
                    <a:pt x="17626" y="13880"/>
                  </a:lnTo>
                  <a:lnTo>
                    <a:pt x="17001" y="14936"/>
                  </a:lnTo>
                  <a:lnTo>
                    <a:pt x="17001" y="14936"/>
                  </a:lnTo>
                  <a:lnTo>
                    <a:pt x="16857" y="15368"/>
                  </a:lnTo>
                  <a:lnTo>
                    <a:pt x="16713" y="15705"/>
                  </a:lnTo>
                  <a:lnTo>
                    <a:pt x="16569" y="16089"/>
                  </a:lnTo>
                  <a:lnTo>
                    <a:pt x="16377" y="16425"/>
                  </a:lnTo>
                  <a:lnTo>
                    <a:pt x="16185" y="16713"/>
                  </a:lnTo>
                  <a:lnTo>
                    <a:pt x="15945" y="17001"/>
                  </a:lnTo>
                  <a:lnTo>
                    <a:pt x="15657" y="17289"/>
                  </a:lnTo>
                  <a:lnTo>
                    <a:pt x="15417" y="17530"/>
                  </a:lnTo>
                  <a:lnTo>
                    <a:pt x="14792" y="17962"/>
                  </a:lnTo>
                  <a:lnTo>
                    <a:pt x="14168" y="18298"/>
                  </a:lnTo>
                  <a:lnTo>
                    <a:pt x="13448" y="18538"/>
                  </a:lnTo>
                  <a:lnTo>
                    <a:pt x="12679" y="18730"/>
                  </a:lnTo>
                  <a:lnTo>
                    <a:pt x="11911" y="18826"/>
                  </a:lnTo>
                  <a:lnTo>
                    <a:pt x="11094" y="18826"/>
                  </a:lnTo>
                  <a:lnTo>
                    <a:pt x="10326" y="18778"/>
                  </a:lnTo>
                  <a:lnTo>
                    <a:pt x="9510" y="18634"/>
                  </a:lnTo>
                  <a:lnTo>
                    <a:pt x="8693" y="18442"/>
                  </a:lnTo>
                  <a:lnTo>
                    <a:pt x="7925" y="18202"/>
                  </a:lnTo>
                  <a:lnTo>
                    <a:pt x="7204" y="17866"/>
                  </a:lnTo>
                  <a:lnTo>
                    <a:pt x="6484" y="17482"/>
                  </a:lnTo>
                  <a:lnTo>
                    <a:pt x="3698" y="15801"/>
                  </a:lnTo>
                  <a:lnTo>
                    <a:pt x="3698" y="15801"/>
                  </a:lnTo>
                  <a:lnTo>
                    <a:pt x="3026" y="15368"/>
                  </a:lnTo>
                  <a:lnTo>
                    <a:pt x="2450" y="14888"/>
                  </a:lnTo>
                  <a:lnTo>
                    <a:pt x="1922" y="14312"/>
                  </a:lnTo>
                  <a:lnTo>
                    <a:pt x="1441" y="13736"/>
                  </a:lnTo>
                  <a:lnTo>
                    <a:pt x="1057" y="13111"/>
                  </a:lnTo>
                  <a:lnTo>
                    <a:pt x="721" y="12487"/>
                  </a:lnTo>
                  <a:lnTo>
                    <a:pt x="433" y="11767"/>
                  </a:lnTo>
                  <a:lnTo>
                    <a:pt x="241" y="11094"/>
                  </a:lnTo>
                  <a:lnTo>
                    <a:pt x="97" y="10374"/>
                  </a:lnTo>
                  <a:lnTo>
                    <a:pt x="1" y="9605"/>
                  </a:lnTo>
                  <a:lnTo>
                    <a:pt x="1" y="8885"/>
                  </a:lnTo>
                  <a:lnTo>
                    <a:pt x="97" y="8165"/>
                  </a:lnTo>
                  <a:lnTo>
                    <a:pt x="241" y="7396"/>
                  </a:lnTo>
                  <a:lnTo>
                    <a:pt x="433" y="6676"/>
                  </a:lnTo>
                  <a:lnTo>
                    <a:pt x="721" y="6004"/>
                  </a:lnTo>
                  <a:lnTo>
                    <a:pt x="1105" y="5283"/>
                  </a:lnTo>
                  <a:lnTo>
                    <a:pt x="1777" y="4227"/>
                  </a:lnTo>
                  <a:lnTo>
                    <a:pt x="1777" y="4227"/>
                  </a:lnTo>
                  <a:lnTo>
                    <a:pt x="2210" y="3554"/>
                  </a:lnTo>
                  <a:lnTo>
                    <a:pt x="2738" y="2930"/>
                  </a:lnTo>
                  <a:lnTo>
                    <a:pt x="3266" y="2402"/>
                  </a:lnTo>
                  <a:lnTo>
                    <a:pt x="3891" y="1873"/>
                  </a:lnTo>
                  <a:lnTo>
                    <a:pt x="4515" y="1441"/>
                  </a:lnTo>
                  <a:lnTo>
                    <a:pt x="5235" y="1009"/>
                  </a:lnTo>
                  <a:lnTo>
                    <a:pt x="5908" y="673"/>
                  </a:lnTo>
                  <a:lnTo>
                    <a:pt x="6676" y="385"/>
                  </a:lnTo>
                  <a:lnTo>
                    <a:pt x="7444" y="192"/>
                  </a:lnTo>
                  <a:lnTo>
                    <a:pt x="8165" y="48"/>
                  </a:lnTo>
                  <a:lnTo>
                    <a:pt x="8933" y="0"/>
                  </a:lnTo>
                  <a:lnTo>
                    <a:pt x="9702" y="48"/>
                  </a:lnTo>
                  <a:lnTo>
                    <a:pt x="10470" y="144"/>
                  </a:lnTo>
                  <a:lnTo>
                    <a:pt x="11190" y="289"/>
                  </a:lnTo>
                  <a:lnTo>
                    <a:pt x="11911" y="577"/>
                  </a:lnTo>
                  <a:lnTo>
                    <a:pt x="12631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702;p41">
              <a:extLst>
                <a:ext uri="{FF2B5EF4-FFF2-40B4-BE49-F238E27FC236}">
                  <a16:creationId xmlns:a16="http://schemas.microsoft.com/office/drawing/2014/main" id="{676571F1-E2BB-8395-E92C-9FDA011CAB68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703;p41">
              <a:extLst>
                <a:ext uri="{FF2B5EF4-FFF2-40B4-BE49-F238E27FC236}">
                  <a16:creationId xmlns:a16="http://schemas.microsoft.com/office/drawing/2014/main" id="{809B3825-C408-49EF-D3D7-87E2F88453CF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85"/>
                  </a:move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690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704;p41">
              <a:extLst>
                <a:ext uri="{FF2B5EF4-FFF2-40B4-BE49-F238E27FC236}">
                  <a16:creationId xmlns:a16="http://schemas.microsoft.com/office/drawing/2014/main" id="{2AC5BE31-AB19-543A-FB57-84AB4BC8E5B7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extrusionOk="0">
                  <a:moveTo>
                    <a:pt x="1634" y="1"/>
                  </a:move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705;p41">
              <a:extLst>
                <a:ext uri="{FF2B5EF4-FFF2-40B4-BE49-F238E27FC236}">
                  <a16:creationId xmlns:a16="http://schemas.microsoft.com/office/drawing/2014/main" id="{F4BB681E-592F-4A48-DDC3-33F838B07B9C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586" y="3603"/>
                  </a:lnTo>
                  <a:lnTo>
                    <a:pt x="1586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706;p41">
              <a:extLst>
                <a:ext uri="{FF2B5EF4-FFF2-40B4-BE49-F238E27FC236}">
                  <a16:creationId xmlns:a16="http://schemas.microsoft.com/office/drawing/2014/main" id="{BB98E504-514F-C121-C350-689F9FC3F9DB}"/>
                </a:ext>
              </a:extLst>
            </p:cNvPr>
            <p:cNvSpPr/>
            <p:nvPr/>
          </p:nvSpPr>
          <p:spPr>
            <a:xfrm>
              <a:off x="2770250" y="1151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707;p41">
              <a:extLst>
                <a:ext uri="{FF2B5EF4-FFF2-40B4-BE49-F238E27FC236}">
                  <a16:creationId xmlns:a16="http://schemas.microsoft.com/office/drawing/2014/main" id="{5BA454DA-A4BC-9B16-B0DC-A1B78A5C118F}"/>
                </a:ext>
              </a:extLst>
            </p:cNvPr>
            <p:cNvSpPr/>
            <p:nvPr/>
          </p:nvSpPr>
          <p:spPr>
            <a:xfrm>
              <a:off x="2782250" y="1145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708;p41">
              <a:extLst>
                <a:ext uri="{FF2B5EF4-FFF2-40B4-BE49-F238E27FC236}">
                  <a16:creationId xmlns:a16="http://schemas.microsoft.com/office/drawing/2014/main" id="{167429BC-2E85-3A24-01AA-B2F5F65CC5E2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extrusionOk="0">
                  <a:moveTo>
                    <a:pt x="1201" y="0"/>
                  </a:move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709;p41">
              <a:extLst>
                <a:ext uri="{FF2B5EF4-FFF2-40B4-BE49-F238E27FC236}">
                  <a16:creationId xmlns:a16="http://schemas.microsoft.com/office/drawing/2014/main" id="{A7BE7E10-C170-F7B1-84C9-AB3B1563B484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fill="none" extrusionOk="0">
                  <a:moveTo>
                    <a:pt x="1490" y="0"/>
                  </a:moveTo>
                  <a:lnTo>
                    <a:pt x="1490" y="0"/>
                  </a:lnTo>
                  <a:lnTo>
                    <a:pt x="1201" y="0"/>
                  </a:ln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970" y="48"/>
                  </a:lnTo>
                  <a:lnTo>
                    <a:pt x="14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710;p41">
              <a:extLst>
                <a:ext uri="{FF2B5EF4-FFF2-40B4-BE49-F238E27FC236}">
                  <a16:creationId xmlns:a16="http://schemas.microsoft.com/office/drawing/2014/main" id="{A881FA49-D0ED-B6B8-A4BB-CF6E2F8C59AF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extrusionOk="0">
                  <a:moveTo>
                    <a:pt x="240" y="0"/>
                  </a:move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711;p41">
              <a:extLst>
                <a:ext uri="{FF2B5EF4-FFF2-40B4-BE49-F238E27FC236}">
                  <a16:creationId xmlns:a16="http://schemas.microsoft.com/office/drawing/2014/main" id="{EA7EB98A-FF65-0BC5-8514-7AA742E32F03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712;p41">
              <a:extLst>
                <a:ext uri="{FF2B5EF4-FFF2-40B4-BE49-F238E27FC236}">
                  <a16:creationId xmlns:a16="http://schemas.microsoft.com/office/drawing/2014/main" id="{77459747-EDE3-A5B6-8673-5ABABA275C47}"/>
                </a:ext>
              </a:extLst>
            </p:cNvPr>
            <p:cNvSpPr/>
            <p:nvPr/>
          </p:nvSpPr>
          <p:spPr>
            <a:xfrm>
              <a:off x="2412450" y="860825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537" y="1"/>
                  </a:moveTo>
                  <a:lnTo>
                    <a:pt x="1105" y="97"/>
                  </a:lnTo>
                  <a:lnTo>
                    <a:pt x="721" y="241"/>
                  </a:lnTo>
                  <a:lnTo>
                    <a:pt x="529" y="337"/>
                  </a:lnTo>
                  <a:lnTo>
                    <a:pt x="337" y="481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145" y="1057"/>
                  </a:lnTo>
                  <a:lnTo>
                    <a:pt x="241" y="1009"/>
                  </a:lnTo>
                  <a:lnTo>
                    <a:pt x="385" y="865"/>
                  </a:lnTo>
                  <a:lnTo>
                    <a:pt x="577" y="721"/>
                  </a:lnTo>
                  <a:lnTo>
                    <a:pt x="961" y="529"/>
                  </a:lnTo>
                  <a:lnTo>
                    <a:pt x="1393" y="433"/>
                  </a:lnTo>
                  <a:lnTo>
                    <a:pt x="1826" y="433"/>
                  </a:lnTo>
                  <a:lnTo>
                    <a:pt x="2210" y="481"/>
                  </a:lnTo>
                  <a:lnTo>
                    <a:pt x="2402" y="577"/>
                  </a:lnTo>
                  <a:lnTo>
                    <a:pt x="2546" y="673"/>
                  </a:lnTo>
                  <a:lnTo>
                    <a:pt x="2738" y="865"/>
                  </a:lnTo>
                  <a:lnTo>
                    <a:pt x="2834" y="1057"/>
                  </a:lnTo>
                  <a:lnTo>
                    <a:pt x="2930" y="1297"/>
                  </a:lnTo>
                  <a:lnTo>
                    <a:pt x="3026" y="1537"/>
                  </a:lnTo>
                  <a:lnTo>
                    <a:pt x="3026" y="1585"/>
                  </a:lnTo>
                  <a:lnTo>
                    <a:pt x="3074" y="1633"/>
                  </a:lnTo>
                  <a:lnTo>
                    <a:pt x="3170" y="1633"/>
                  </a:lnTo>
                  <a:lnTo>
                    <a:pt x="3314" y="1585"/>
                  </a:lnTo>
                  <a:lnTo>
                    <a:pt x="3314" y="1537"/>
                  </a:lnTo>
                  <a:lnTo>
                    <a:pt x="3314" y="1441"/>
                  </a:lnTo>
                  <a:lnTo>
                    <a:pt x="3170" y="1057"/>
                  </a:lnTo>
                  <a:lnTo>
                    <a:pt x="2978" y="673"/>
                  </a:lnTo>
                  <a:lnTo>
                    <a:pt x="2690" y="385"/>
                  </a:lnTo>
                  <a:lnTo>
                    <a:pt x="2306" y="145"/>
                  </a:lnTo>
                  <a:lnTo>
                    <a:pt x="2114" y="97"/>
                  </a:lnTo>
                  <a:lnTo>
                    <a:pt x="1922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713;p41">
              <a:extLst>
                <a:ext uri="{FF2B5EF4-FFF2-40B4-BE49-F238E27FC236}">
                  <a16:creationId xmlns:a16="http://schemas.microsoft.com/office/drawing/2014/main" id="{923C759B-7148-409B-05CF-9735073F7FD2}"/>
                </a:ext>
              </a:extLst>
            </p:cNvPr>
            <p:cNvSpPr/>
            <p:nvPr/>
          </p:nvSpPr>
          <p:spPr>
            <a:xfrm>
              <a:off x="2608150" y="934075"/>
              <a:ext cx="70875" cy="57650"/>
            </a:xfrm>
            <a:custGeom>
              <a:avLst/>
              <a:gdLst/>
              <a:ahLst/>
              <a:cxnLst/>
              <a:rect l="l" t="t" r="r" b="b"/>
              <a:pathLst>
                <a:path w="2835" h="2306" extrusionOk="0">
                  <a:moveTo>
                    <a:pt x="865" y="0"/>
                  </a:moveTo>
                  <a:lnTo>
                    <a:pt x="577" y="48"/>
                  </a:lnTo>
                  <a:lnTo>
                    <a:pt x="337" y="96"/>
                  </a:lnTo>
                  <a:lnTo>
                    <a:pt x="97" y="240"/>
                  </a:lnTo>
                  <a:lnTo>
                    <a:pt x="49" y="288"/>
                  </a:lnTo>
                  <a:lnTo>
                    <a:pt x="1" y="336"/>
                  </a:lnTo>
                  <a:lnTo>
                    <a:pt x="49" y="432"/>
                  </a:lnTo>
                  <a:lnTo>
                    <a:pt x="145" y="528"/>
                  </a:lnTo>
                  <a:lnTo>
                    <a:pt x="241" y="528"/>
                  </a:lnTo>
                  <a:lnTo>
                    <a:pt x="433" y="432"/>
                  </a:lnTo>
                  <a:lnTo>
                    <a:pt x="673" y="384"/>
                  </a:lnTo>
                  <a:lnTo>
                    <a:pt x="865" y="336"/>
                  </a:lnTo>
                  <a:lnTo>
                    <a:pt x="1057" y="336"/>
                  </a:lnTo>
                  <a:lnTo>
                    <a:pt x="1297" y="384"/>
                  </a:lnTo>
                  <a:lnTo>
                    <a:pt x="1490" y="480"/>
                  </a:lnTo>
                  <a:lnTo>
                    <a:pt x="1826" y="721"/>
                  </a:lnTo>
                  <a:lnTo>
                    <a:pt x="2114" y="1009"/>
                  </a:lnTo>
                  <a:lnTo>
                    <a:pt x="2306" y="1345"/>
                  </a:lnTo>
                  <a:lnTo>
                    <a:pt x="2498" y="1729"/>
                  </a:lnTo>
                  <a:lnTo>
                    <a:pt x="2498" y="1969"/>
                  </a:lnTo>
                  <a:lnTo>
                    <a:pt x="2498" y="2161"/>
                  </a:lnTo>
                  <a:lnTo>
                    <a:pt x="2546" y="2257"/>
                  </a:lnTo>
                  <a:lnTo>
                    <a:pt x="2642" y="2305"/>
                  </a:lnTo>
                  <a:lnTo>
                    <a:pt x="2738" y="2257"/>
                  </a:lnTo>
                  <a:lnTo>
                    <a:pt x="2786" y="2161"/>
                  </a:lnTo>
                  <a:lnTo>
                    <a:pt x="2834" y="1873"/>
                  </a:lnTo>
                  <a:lnTo>
                    <a:pt x="2786" y="1633"/>
                  </a:lnTo>
                  <a:lnTo>
                    <a:pt x="2738" y="1393"/>
                  </a:lnTo>
                  <a:lnTo>
                    <a:pt x="2642" y="1201"/>
                  </a:lnTo>
                  <a:lnTo>
                    <a:pt x="2546" y="961"/>
                  </a:lnTo>
                  <a:lnTo>
                    <a:pt x="2402" y="769"/>
                  </a:lnTo>
                  <a:lnTo>
                    <a:pt x="2018" y="432"/>
                  </a:lnTo>
                  <a:lnTo>
                    <a:pt x="1826" y="288"/>
                  </a:lnTo>
                  <a:lnTo>
                    <a:pt x="1586" y="192"/>
                  </a:lnTo>
                  <a:lnTo>
                    <a:pt x="1345" y="96"/>
                  </a:lnTo>
                  <a:lnTo>
                    <a:pt x="1105" y="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714;p41">
              <a:extLst>
                <a:ext uri="{FF2B5EF4-FFF2-40B4-BE49-F238E27FC236}">
                  <a16:creationId xmlns:a16="http://schemas.microsoft.com/office/drawing/2014/main" id="{B3D0C944-C727-6675-43D0-7BD205E19D97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extrusionOk="0">
                  <a:moveTo>
                    <a:pt x="1249" y="0"/>
                  </a:move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715;p41">
              <a:extLst>
                <a:ext uri="{FF2B5EF4-FFF2-40B4-BE49-F238E27FC236}">
                  <a16:creationId xmlns:a16="http://schemas.microsoft.com/office/drawing/2014/main" id="{3A7EDFC0-6016-2479-181A-895456526554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fill="none" extrusionOk="0">
                  <a:moveTo>
                    <a:pt x="1249" y="0"/>
                  </a:moveTo>
                  <a:lnTo>
                    <a:pt x="1249" y="0"/>
                  </a:ln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018" y="2834"/>
                  </a:lnTo>
                  <a:lnTo>
                    <a:pt x="2018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lnTo>
                    <a:pt x="1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716;p41">
              <a:extLst>
                <a:ext uri="{FF2B5EF4-FFF2-40B4-BE49-F238E27FC236}">
                  <a16:creationId xmlns:a16="http://schemas.microsoft.com/office/drawing/2014/main" id="{2875D7E3-25C8-E5D8-12BE-4E0A41A03E15}"/>
                </a:ext>
              </a:extLst>
            </p:cNvPr>
            <p:cNvSpPr/>
            <p:nvPr/>
          </p:nvSpPr>
          <p:spPr>
            <a:xfrm>
              <a:off x="2551725" y="985700"/>
              <a:ext cx="106875" cy="120075"/>
            </a:xfrm>
            <a:custGeom>
              <a:avLst/>
              <a:gdLst/>
              <a:ahLst/>
              <a:cxnLst/>
              <a:rect l="l" t="t" r="r" b="b"/>
              <a:pathLst>
                <a:path w="4275" h="4803" extrusionOk="0">
                  <a:moveTo>
                    <a:pt x="2354" y="0"/>
                  </a:moveTo>
                  <a:lnTo>
                    <a:pt x="1970" y="48"/>
                  </a:lnTo>
                  <a:lnTo>
                    <a:pt x="1633" y="144"/>
                  </a:lnTo>
                  <a:lnTo>
                    <a:pt x="1297" y="288"/>
                  </a:lnTo>
                  <a:lnTo>
                    <a:pt x="1009" y="529"/>
                  </a:lnTo>
                  <a:lnTo>
                    <a:pt x="769" y="817"/>
                  </a:lnTo>
                  <a:lnTo>
                    <a:pt x="577" y="1153"/>
                  </a:lnTo>
                  <a:lnTo>
                    <a:pt x="145" y="2065"/>
                  </a:lnTo>
                  <a:lnTo>
                    <a:pt x="49" y="2450"/>
                  </a:lnTo>
                  <a:lnTo>
                    <a:pt x="1" y="2834"/>
                  </a:lnTo>
                  <a:lnTo>
                    <a:pt x="49" y="3218"/>
                  </a:lnTo>
                  <a:lnTo>
                    <a:pt x="145" y="3554"/>
                  </a:lnTo>
                  <a:lnTo>
                    <a:pt x="289" y="3890"/>
                  </a:lnTo>
                  <a:lnTo>
                    <a:pt x="529" y="4178"/>
                  </a:lnTo>
                  <a:lnTo>
                    <a:pt x="817" y="4419"/>
                  </a:lnTo>
                  <a:lnTo>
                    <a:pt x="1153" y="4611"/>
                  </a:lnTo>
                  <a:lnTo>
                    <a:pt x="1537" y="4755"/>
                  </a:lnTo>
                  <a:lnTo>
                    <a:pt x="1874" y="4803"/>
                  </a:lnTo>
                  <a:lnTo>
                    <a:pt x="2258" y="4755"/>
                  </a:lnTo>
                  <a:lnTo>
                    <a:pt x="2642" y="4659"/>
                  </a:lnTo>
                  <a:lnTo>
                    <a:pt x="2930" y="4467"/>
                  </a:lnTo>
                  <a:lnTo>
                    <a:pt x="3266" y="4274"/>
                  </a:lnTo>
                  <a:lnTo>
                    <a:pt x="3506" y="3986"/>
                  </a:lnTo>
                  <a:lnTo>
                    <a:pt x="3699" y="3650"/>
                  </a:lnTo>
                  <a:lnTo>
                    <a:pt x="4083" y="2690"/>
                  </a:lnTo>
                  <a:lnTo>
                    <a:pt x="4227" y="2305"/>
                  </a:lnTo>
                  <a:lnTo>
                    <a:pt x="4275" y="1969"/>
                  </a:lnTo>
                  <a:lnTo>
                    <a:pt x="4227" y="1585"/>
                  </a:lnTo>
                  <a:lnTo>
                    <a:pt x="4131" y="1249"/>
                  </a:lnTo>
                  <a:lnTo>
                    <a:pt x="3939" y="913"/>
                  </a:lnTo>
                  <a:lnTo>
                    <a:pt x="3747" y="625"/>
                  </a:lnTo>
                  <a:lnTo>
                    <a:pt x="3458" y="336"/>
                  </a:lnTo>
                  <a:lnTo>
                    <a:pt x="3122" y="144"/>
                  </a:lnTo>
                  <a:lnTo>
                    <a:pt x="2738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717;p41">
              <a:extLst>
                <a:ext uri="{FF2B5EF4-FFF2-40B4-BE49-F238E27FC236}">
                  <a16:creationId xmlns:a16="http://schemas.microsoft.com/office/drawing/2014/main" id="{0D5CF835-47B3-9FB2-DA84-72CBE8EFAA89}"/>
                </a:ext>
              </a:extLst>
            </p:cNvPr>
            <p:cNvSpPr/>
            <p:nvPr/>
          </p:nvSpPr>
          <p:spPr>
            <a:xfrm>
              <a:off x="2551725" y="988100"/>
              <a:ext cx="78075" cy="102075"/>
            </a:xfrm>
            <a:custGeom>
              <a:avLst/>
              <a:gdLst/>
              <a:ahLst/>
              <a:cxnLst/>
              <a:rect l="l" t="t" r="r" b="b"/>
              <a:pathLst>
                <a:path w="3123" h="4083" extrusionOk="0">
                  <a:moveTo>
                    <a:pt x="1729" y="0"/>
                  </a:moveTo>
                  <a:lnTo>
                    <a:pt x="1393" y="144"/>
                  </a:lnTo>
                  <a:lnTo>
                    <a:pt x="1057" y="384"/>
                  </a:lnTo>
                  <a:lnTo>
                    <a:pt x="769" y="673"/>
                  </a:lnTo>
                  <a:lnTo>
                    <a:pt x="577" y="1057"/>
                  </a:lnTo>
                  <a:lnTo>
                    <a:pt x="145" y="1969"/>
                  </a:lnTo>
                  <a:lnTo>
                    <a:pt x="97" y="2209"/>
                  </a:lnTo>
                  <a:lnTo>
                    <a:pt x="1" y="2450"/>
                  </a:lnTo>
                  <a:lnTo>
                    <a:pt x="1" y="2690"/>
                  </a:lnTo>
                  <a:lnTo>
                    <a:pt x="1" y="2930"/>
                  </a:lnTo>
                  <a:lnTo>
                    <a:pt x="49" y="3170"/>
                  </a:lnTo>
                  <a:lnTo>
                    <a:pt x="97" y="3410"/>
                  </a:lnTo>
                  <a:lnTo>
                    <a:pt x="337" y="3842"/>
                  </a:lnTo>
                  <a:lnTo>
                    <a:pt x="529" y="3938"/>
                  </a:lnTo>
                  <a:lnTo>
                    <a:pt x="865" y="4034"/>
                  </a:lnTo>
                  <a:lnTo>
                    <a:pt x="1201" y="4082"/>
                  </a:lnTo>
                  <a:lnTo>
                    <a:pt x="1537" y="3986"/>
                  </a:lnTo>
                  <a:lnTo>
                    <a:pt x="1874" y="3890"/>
                  </a:lnTo>
                  <a:lnTo>
                    <a:pt x="2210" y="3650"/>
                  </a:lnTo>
                  <a:lnTo>
                    <a:pt x="2498" y="3410"/>
                  </a:lnTo>
                  <a:lnTo>
                    <a:pt x="2738" y="3074"/>
                  </a:lnTo>
                  <a:lnTo>
                    <a:pt x="2930" y="2690"/>
                  </a:lnTo>
                  <a:lnTo>
                    <a:pt x="3074" y="2305"/>
                  </a:lnTo>
                  <a:lnTo>
                    <a:pt x="3122" y="1921"/>
                  </a:lnTo>
                  <a:lnTo>
                    <a:pt x="3122" y="1537"/>
                  </a:lnTo>
                  <a:lnTo>
                    <a:pt x="3074" y="1153"/>
                  </a:lnTo>
                  <a:lnTo>
                    <a:pt x="2930" y="817"/>
                  </a:lnTo>
                  <a:lnTo>
                    <a:pt x="2738" y="529"/>
                  </a:lnTo>
                  <a:lnTo>
                    <a:pt x="2498" y="288"/>
                  </a:lnTo>
                  <a:lnTo>
                    <a:pt x="2210" y="96"/>
                  </a:lnTo>
                  <a:lnTo>
                    <a:pt x="1970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718;p41">
              <a:extLst>
                <a:ext uri="{FF2B5EF4-FFF2-40B4-BE49-F238E27FC236}">
                  <a16:creationId xmlns:a16="http://schemas.microsoft.com/office/drawing/2014/main" id="{0CE2FEC3-F53B-BB7B-4CA1-3C10EF85118E}"/>
                </a:ext>
              </a:extLst>
            </p:cNvPr>
            <p:cNvSpPr/>
            <p:nvPr/>
          </p:nvSpPr>
          <p:spPr>
            <a:xfrm>
              <a:off x="2402850" y="1046925"/>
              <a:ext cx="147700" cy="110475"/>
            </a:xfrm>
            <a:custGeom>
              <a:avLst/>
              <a:gdLst/>
              <a:ahLst/>
              <a:cxnLst/>
              <a:rect l="l" t="t" r="r" b="b"/>
              <a:pathLst>
                <a:path w="5908" h="4419" extrusionOk="0">
                  <a:moveTo>
                    <a:pt x="1057" y="1"/>
                  </a:moveTo>
                  <a:lnTo>
                    <a:pt x="817" y="49"/>
                  </a:lnTo>
                  <a:lnTo>
                    <a:pt x="577" y="193"/>
                  </a:lnTo>
                  <a:lnTo>
                    <a:pt x="385" y="385"/>
                  </a:lnTo>
                  <a:lnTo>
                    <a:pt x="241" y="673"/>
                  </a:lnTo>
                  <a:lnTo>
                    <a:pt x="97" y="913"/>
                  </a:lnTo>
                  <a:lnTo>
                    <a:pt x="48" y="1249"/>
                  </a:lnTo>
                  <a:lnTo>
                    <a:pt x="0" y="1585"/>
                  </a:lnTo>
                  <a:lnTo>
                    <a:pt x="0" y="1922"/>
                  </a:lnTo>
                  <a:lnTo>
                    <a:pt x="97" y="2306"/>
                  </a:lnTo>
                  <a:lnTo>
                    <a:pt x="193" y="2642"/>
                  </a:lnTo>
                  <a:lnTo>
                    <a:pt x="385" y="2978"/>
                  </a:lnTo>
                  <a:lnTo>
                    <a:pt x="673" y="3314"/>
                  </a:lnTo>
                  <a:lnTo>
                    <a:pt x="1009" y="3602"/>
                  </a:lnTo>
                  <a:lnTo>
                    <a:pt x="1441" y="3891"/>
                  </a:lnTo>
                  <a:lnTo>
                    <a:pt x="2114" y="4131"/>
                  </a:lnTo>
                  <a:lnTo>
                    <a:pt x="2738" y="4323"/>
                  </a:lnTo>
                  <a:lnTo>
                    <a:pt x="3266" y="4419"/>
                  </a:lnTo>
                  <a:lnTo>
                    <a:pt x="3746" y="4371"/>
                  </a:lnTo>
                  <a:lnTo>
                    <a:pt x="4179" y="4323"/>
                  </a:lnTo>
                  <a:lnTo>
                    <a:pt x="4611" y="4179"/>
                  </a:lnTo>
                  <a:lnTo>
                    <a:pt x="4947" y="3987"/>
                  </a:lnTo>
                  <a:lnTo>
                    <a:pt x="5235" y="3746"/>
                  </a:lnTo>
                  <a:lnTo>
                    <a:pt x="5427" y="3458"/>
                  </a:lnTo>
                  <a:lnTo>
                    <a:pt x="5619" y="3170"/>
                  </a:lnTo>
                  <a:lnTo>
                    <a:pt x="5763" y="2882"/>
                  </a:lnTo>
                  <a:lnTo>
                    <a:pt x="5860" y="2594"/>
                  </a:lnTo>
                  <a:lnTo>
                    <a:pt x="5908" y="2306"/>
                  </a:lnTo>
                  <a:lnTo>
                    <a:pt x="5908" y="2018"/>
                  </a:lnTo>
                  <a:lnTo>
                    <a:pt x="5860" y="1777"/>
                  </a:lnTo>
                  <a:lnTo>
                    <a:pt x="5763" y="1633"/>
                  </a:lnTo>
                  <a:lnTo>
                    <a:pt x="5523" y="1393"/>
                  </a:lnTo>
                  <a:lnTo>
                    <a:pt x="5283" y="1249"/>
                  </a:lnTo>
                  <a:lnTo>
                    <a:pt x="5043" y="1201"/>
                  </a:lnTo>
                  <a:lnTo>
                    <a:pt x="4707" y="1153"/>
                  </a:lnTo>
                  <a:lnTo>
                    <a:pt x="4227" y="1105"/>
                  </a:lnTo>
                  <a:lnTo>
                    <a:pt x="3554" y="913"/>
                  </a:lnTo>
                  <a:lnTo>
                    <a:pt x="2690" y="625"/>
                  </a:lnTo>
                  <a:lnTo>
                    <a:pt x="1537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719;p41">
              <a:extLst>
                <a:ext uri="{FF2B5EF4-FFF2-40B4-BE49-F238E27FC236}">
                  <a16:creationId xmlns:a16="http://schemas.microsoft.com/office/drawing/2014/main" id="{EF796BB9-6338-D541-2222-41F5320B94C0}"/>
                </a:ext>
              </a:extLst>
            </p:cNvPr>
            <p:cNvSpPr/>
            <p:nvPr/>
          </p:nvSpPr>
          <p:spPr>
            <a:xfrm>
              <a:off x="2489300" y="1000100"/>
              <a:ext cx="25225" cy="20425"/>
            </a:xfrm>
            <a:custGeom>
              <a:avLst/>
              <a:gdLst/>
              <a:ahLst/>
              <a:cxnLst/>
              <a:rect l="l" t="t" r="r" b="b"/>
              <a:pathLst>
                <a:path w="1009" h="817" extrusionOk="0">
                  <a:moveTo>
                    <a:pt x="288" y="1"/>
                  </a:moveTo>
                  <a:lnTo>
                    <a:pt x="288" y="49"/>
                  </a:lnTo>
                  <a:lnTo>
                    <a:pt x="96" y="385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17"/>
                  </a:lnTo>
                  <a:lnTo>
                    <a:pt x="192" y="721"/>
                  </a:lnTo>
                  <a:lnTo>
                    <a:pt x="192" y="625"/>
                  </a:lnTo>
                  <a:lnTo>
                    <a:pt x="240" y="43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6" y="241"/>
                  </a:lnTo>
                  <a:lnTo>
                    <a:pt x="384" y="433"/>
                  </a:lnTo>
                  <a:lnTo>
                    <a:pt x="481" y="721"/>
                  </a:lnTo>
                  <a:lnTo>
                    <a:pt x="481" y="769"/>
                  </a:lnTo>
                  <a:lnTo>
                    <a:pt x="625" y="769"/>
                  </a:lnTo>
                  <a:lnTo>
                    <a:pt x="1009" y="433"/>
                  </a:lnTo>
                  <a:lnTo>
                    <a:pt x="1009" y="337"/>
                  </a:lnTo>
                  <a:lnTo>
                    <a:pt x="1009" y="289"/>
                  </a:lnTo>
                  <a:lnTo>
                    <a:pt x="961" y="241"/>
                  </a:lnTo>
                  <a:lnTo>
                    <a:pt x="865" y="289"/>
                  </a:lnTo>
                  <a:lnTo>
                    <a:pt x="605" y="516"/>
                  </a:lnTo>
                  <a:lnTo>
                    <a:pt x="605" y="516"/>
                  </a:lnTo>
                  <a:lnTo>
                    <a:pt x="529" y="337"/>
                  </a:lnTo>
                  <a:lnTo>
                    <a:pt x="481" y="241"/>
                  </a:lnTo>
                  <a:lnTo>
                    <a:pt x="384" y="4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720;p41">
              <a:extLst>
                <a:ext uri="{FF2B5EF4-FFF2-40B4-BE49-F238E27FC236}">
                  <a16:creationId xmlns:a16="http://schemas.microsoft.com/office/drawing/2014/main" id="{6D8BBEDC-65F0-AA17-DCA6-9A3E59FF1BFD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extrusionOk="0">
                  <a:moveTo>
                    <a:pt x="2161" y="1"/>
                  </a:moveTo>
                  <a:lnTo>
                    <a:pt x="1777" y="97"/>
                  </a:lnTo>
                  <a:lnTo>
                    <a:pt x="1441" y="241"/>
                  </a:lnTo>
                  <a:lnTo>
                    <a:pt x="1153" y="433"/>
                  </a:lnTo>
                  <a:lnTo>
                    <a:pt x="865" y="721"/>
                  </a:lnTo>
                  <a:lnTo>
                    <a:pt x="672" y="1057"/>
                  </a:lnTo>
                  <a:lnTo>
                    <a:pt x="192" y="1970"/>
                  </a:lnTo>
                  <a:lnTo>
                    <a:pt x="48" y="2306"/>
                  </a:lnTo>
                  <a:lnTo>
                    <a:pt x="0" y="2690"/>
                  </a:lnTo>
                  <a:lnTo>
                    <a:pt x="0" y="3074"/>
                  </a:lnTo>
                  <a:lnTo>
                    <a:pt x="96" y="3410"/>
                  </a:lnTo>
                  <a:lnTo>
                    <a:pt x="240" y="3746"/>
                  </a:lnTo>
                  <a:lnTo>
                    <a:pt x="480" y="4083"/>
                  </a:lnTo>
                  <a:lnTo>
                    <a:pt x="720" y="4323"/>
                  </a:lnTo>
                  <a:lnTo>
                    <a:pt x="1057" y="4563"/>
                  </a:lnTo>
                  <a:lnTo>
                    <a:pt x="1441" y="4659"/>
                  </a:lnTo>
                  <a:lnTo>
                    <a:pt x="1825" y="4755"/>
                  </a:lnTo>
                  <a:lnTo>
                    <a:pt x="2161" y="4755"/>
                  </a:lnTo>
                  <a:lnTo>
                    <a:pt x="2545" y="4659"/>
                  </a:lnTo>
                  <a:lnTo>
                    <a:pt x="2882" y="4515"/>
                  </a:lnTo>
                  <a:lnTo>
                    <a:pt x="3170" y="4275"/>
                  </a:lnTo>
                  <a:lnTo>
                    <a:pt x="3458" y="4035"/>
                  </a:lnTo>
                  <a:lnTo>
                    <a:pt x="3650" y="3698"/>
                  </a:lnTo>
                  <a:lnTo>
                    <a:pt x="4082" y="2786"/>
                  </a:lnTo>
                  <a:lnTo>
                    <a:pt x="4226" y="2402"/>
                  </a:lnTo>
                  <a:lnTo>
                    <a:pt x="4322" y="2018"/>
                  </a:lnTo>
                  <a:lnTo>
                    <a:pt x="4274" y="1681"/>
                  </a:lnTo>
                  <a:lnTo>
                    <a:pt x="4226" y="1297"/>
                  </a:lnTo>
                  <a:lnTo>
                    <a:pt x="4082" y="961"/>
                  </a:lnTo>
                  <a:lnTo>
                    <a:pt x="3842" y="673"/>
                  </a:lnTo>
                  <a:lnTo>
                    <a:pt x="3554" y="385"/>
                  </a:lnTo>
                  <a:lnTo>
                    <a:pt x="3266" y="193"/>
                  </a:lnTo>
                  <a:lnTo>
                    <a:pt x="2882" y="49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721;p41">
              <a:extLst>
                <a:ext uri="{FF2B5EF4-FFF2-40B4-BE49-F238E27FC236}">
                  <a16:creationId xmlns:a16="http://schemas.microsoft.com/office/drawing/2014/main" id="{FD741CD6-4ED0-479A-9622-972352E2FC3B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fill="none" extrusionOk="0">
                  <a:moveTo>
                    <a:pt x="1057" y="4563"/>
                  </a:moveTo>
                  <a:lnTo>
                    <a:pt x="1057" y="4563"/>
                  </a:lnTo>
                  <a:lnTo>
                    <a:pt x="1057" y="4563"/>
                  </a:lnTo>
                  <a:lnTo>
                    <a:pt x="720" y="4323"/>
                  </a:lnTo>
                  <a:lnTo>
                    <a:pt x="480" y="4083"/>
                  </a:lnTo>
                  <a:lnTo>
                    <a:pt x="240" y="3746"/>
                  </a:lnTo>
                  <a:lnTo>
                    <a:pt x="96" y="3410"/>
                  </a:lnTo>
                  <a:lnTo>
                    <a:pt x="0" y="3074"/>
                  </a:lnTo>
                  <a:lnTo>
                    <a:pt x="0" y="2690"/>
                  </a:lnTo>
                  <a:lnTo>
                    <a:pt x="48" y="2306"/>
                  </a:lnTo>
                  <a:lnTo>
                    <a:pt x="192" y="1970"/>
                  </a:lnTo>
                  <a:lnTo>
                    <a:pt x="672" y="1057"/>
                  </a:lnTo>
                  <a:lnTo>
                    <a:pt x="672" y="1057"/>
                  </a:lnTo>
                  <a:lnTo>
                    <a:pt x="865" y="721"/>
                  </a:lnTo>
                  <a:lnTo>
                    <a:pt x="1153" y="433"/>
                  </a:lnTo>
                  <a:lnTo>
                    <a:pt x="1441" y="241"/>
                  </a:lnTo>
                  <a:lnTo>
                    <a:pt x="1777" y="97"/>
                  </a:lnTo>
                  <a:lnTo>
                    <a:pt x="2161" y="1"/>
                  </a:lnTo>
                  <a:lnTo>
                    <a:pt x="2497" y="1"/>
                  </a:lnTo>
                  <a:lnTo>
                    <a:pt x="2882" y="49"/>
                  </a:lnTo>
                  <a:lnTo>
                    <a:pt x="3266" y="193"/>
                  </a:lnTo>
                  <a:lnTo>
                    <a:pt x="3266" y="193"/>
                  </a:lnTo>
                  <a:lnTo>
                    <a:pt x="3554" y="385"/>
                  </a:lnTo>
                  <a:lnTo>
                    <a:pt x="3842" y="673"/>
                  </a:lnTo>
                  <a:lnTo>
                    <a:pt x="4082" y="961"/>
                  </a:lnTo>
                  <a:lnTo>
                    <a:pt x="4226" y="1297"/>
                  </a:lnTo>
                  <a:lnTo>
                    <a:pt x="4274" y="1681"/>
                  </a:lnTo>
                  <a:lnTo>
                    <a:pt x="4322" y="2018"/>
                  </a:lnTo>
                  <a:lnTo>
                    <a:pt x="4226" y="2402"/>
                  </a:lnTo>
                  <a:lnTo>
                    <a:pt x="4082" y="2786"/>
                  </a:lnTo>
                  <a:lnTo>
                    <a:pt x="3650" y="3698"/>
                  </a:lnTo>
                  <a:lnTo>
                    <a:pt x="3650" y="3698"/>
                  </a:lnTo>
                  <a:lnTo>
                    <a:pt x="3458" y="4035"/>
                  </a:lnTo>
                  <a:lnTo>
                    <a:pt x="3170" y="4275"/>
                  </a:lnTo>
                  <a:lnTo>
                    <a:pt x="2882" y="4515"/>
                  </a:lnTo>
                  <a:lnTo>
                    <a:pt x="2545" y="4659"/>
                  </a:lnTo>
                  <a:lnTo>
                    <a:pt x="2161" y="4755"/>
                  </a:lnTo>
                  <a:lnTo>
                    <a:pt x="1825" y="4755"/>
                  </a:lnTo>
                  <a:lnTo>
                    <a:pt x="1441" y="4659"/>
                  </a:lnTo>
                  <a:lnTo>
                    <a:pt x="1057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722;p41">
              <a:extLst>
                <a:ext uri="{FF2B5EF4-FFF2-40B4-BE49-F238E27FC236}">
                  <a16:creationId xmlns:a16="http://schemas.microsoft.com/office/drawing/2014/main" id="{9B9C194A-85DD-7F4A-58B4-AE3D35FD4263}"/>
                </a:ext>
              </a:extLst>
            </p:cNvPr>
            <p:cNvSpPr/>
            <p:nvPr/>
          </p:nvSpPr>
          <p:spPr>
            <a:xfrm>
              <a:off x="2410050" y="923250"/>
              <a:ext cx="81675" cy="99700"/>
            </a:xfrm>
            <a:custGeom>
              <a:avLst/>
              <a:gdLst/>
              <a:ahLst/>
              <a:cxnLst/>
              <a:rect l="l" t="t" r="r" b="b"/>
              <a:pathLst>
                <a:path w="3267" h="3988" extrusionOk="0">
                  <a:moveTo>
                    <a:pt x="2066" y="1"/>
                  </a:moveTo>
                  <a:lnTo>
                    <a:pt x="1730" y="49"/>
                  </a:lnTo>
                  <a:lnTo>
                    <a:pt x="1393" y="145"/>
                  </a:lnTo>
                  <a:lnTo>
                    <a:pt x="1057" y="337"/>
                  </a:lnTo>
                  <a:lnTo>
                    <a:pt x="769" y="577"/>
                  </a:lnTo>
                  <a:lnTo>
                    <a:pt x="481" y="865"/>
                  </a:lnTo>
                  <a:lnTo>
                    <a:pt x="289" y="1250"/>
                  </a:lnTo>
                  <a:lnTo>
                    <a:pt x="97" y="1634"/>
                  </a:lnTo>
                  <a:lnTo>
                    <a:pt x="1" y="2018"/>
                  </a:lnTo>
                  <a:lnTo>
                    <a:pt x="1" y="2402"/>
                  </a:lnTo>
                  <a:lnTo>
                    <a:pt x="49" y="2786"/>
                  </a:lnTo>
                  <a:lnTo>
                    <a:pt x="145" y="3123"/>
                  </a:lnTo>
                  <a:lnTo>
                    <a:pt x="337" y="3459"/>
                  </a:lnTo>
                  <a:lnTo>
                    <a:pt x="577" y="3699"/>
                  </a:lnTo>
                  <a:lnTo>
                    <a:pt x="865" y="3891"/>
                  </a:lnTo>
                  <a:lnTo>
                    <a:pt x="1057" y="3987"/>
                  </a:lnTo>
                  <a:lnTo>
                    <a:pt x="1537" y="3843"/>
                  </a:lnTo>
                  <a:lnTo>
                    <a:pt x="1778" y="3747"/>
                  </a:lnTo>
                  <a:lnTo>
                    <a:pt x="1970" y="3651"/>
                  </a:lnTo>
                  <a:lnTo>
                    <a:pt x="2162" y="3507"/>
                  </a:lnTo>
                  <a:lnTo>
                    <a:pt x="2306" y="3315"/>
                  </a:lnTo>
                  <a:lnTo>
                    <a:pt x="2450" y="3123"/>
                  </a:lnTo>
                  <a:lnTo>
                    <a:pt x="2594" y="2930"/>
                  </a:lnTo>
                  <a:lnTo>
                    <a:pt x="3026" y="2018"/>
                  </a:lnTo>
                  <a:lnTo>
                    <a:pt x="3170" y="1634"/>
                  </a:lnTo>
                  <a:lnTo>
                    <a:pt x="3266" y="1202"/>
                  </a:lnTo>
                  <a:lnTo>
                    <a:pt x="3218" y="817"/>
                  </a:lnTo>
                  <a:lnTo>
                    <a:pt x="3122" y="433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723;p41">
              <a:extLst>
                <a:ext uri="{FF2B5EF4-FFF2-40B4-BE49-F238E27FC236}">
                  <a16:creationId xmlns:a16="http://schemas.microsoft.com/office/drawing/2014/main" id="{D9A5562F-D058-C34B-B9D2-61C99659F4A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extrusionOk="0">
                  <a:moveTo>
                    <a:pt x="7733" y="0"/>
                  </a:moveTo>
                  <a:lnTo>
                    <a:pt x="7493" y="48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724;p41">
              <a:extLst>
                <a:ext uri="{FF2B5EF4-FFF2-40B4-BE49-F238E27FC236}">
                  <a16:creationId xmlns:a16="http://schemas.microsoft.com/office/drawing/2014/main" id="{0C83AC46-1EA7-7CAF-4414-84A5E7EEFA4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fill="none" extrusionOk="0">
                  <a:moveTo>
                    <a:pt x="24349" y="13591"/>
                  </a:move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679" y="288"/>
                  </a:lnTo>
                  <a:lnTo>
                    <a:pt x="12679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lnTo>
                    <a:pt x="7733" y="0"/>
                  </a:lnTo>
                  <a:lnTo>
                    <a:pt x="7493" y="48"/>
                  </a:lnTo>
                  <a:lnTo>
                    <a:pt x="7300" y="144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725;p41">
              <a:extLst>
                <a:ext uri="{FF2B5EF4-FFF2-40B4-BE49-F238E27FC236}">
                  <a16:creationId xmlns:a16="http://schemas.microsoft.com/office/drawing/2014/main" id="{CFB2E731-E922-5188-C496-740F947BD042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extrusionOk="0">
                  <a:moveTo>
                    <a:pt x="625" y="1"/>
                  </a:move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726;p41">
              <a:extLst>
                <a:ext uri="{FF2B5EF4-FFF2-40B4-BE49-F238E27FC236}">
                  <a16:creationId xmlns:a16="http://schemas.microsoft.com/office/drawing/2014/main" id="{FA6914CF-A48B-A4D9-8C9A-A20E9554AF0D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fill="none" extrusionOk="0">
                  <a:moveTo>
                    <a:pt x="1153" y="1"/>
                  </a:moveTo>
                  <a:lnTo>
                    <a:pt x="1153" y="1"/>
                  </a:lnTo>
                  <a:lnTo>
                    <a:pt x="625" y="1"/>
                  </a:ln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lnTo>
                    <a:pt x="1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727;p41">
              <a:extLst>
                <a:ext uri="{FF2B5EF4-FFF2-40B4-BE49-F238E27FC236}">
                  <a16:creationId xmlns:a16="http://schemas.microsoft.com/office/drawing/2014/main" id="{4512BC5B-936A-3128-E971-80742C918CD4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extrusionOk="0">
                  <a:moveTo>
                    <a:pt x="1393" y="1"/>
                  </a:move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728;p41">
              <a:extLst>
                <a:ext uri="{FF2B5EF4-FFF2-40B4-BE49-F238E27FC236}">
                  <a16:creationId xmlns:a16="http://schemas.microsoft.com/office/drawing/2014/main" id="{EE3BDD06-53E5-CD41-650B-EDF6E3B347FB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fill="none" extrusionOk="0">
                  <a:moveTo>
                    <a:pt x="1393" y="1"/>
                  </a:moveTo>
                  <a:lnTo>
                    <a:pt x="1393" y="1"/>
                  </a:ln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729;p41">
              <a:extLst>
                <a:ext uri="{FF2B5EF4-FFF2-40B4-BE49-F238E27FC236}">
                  <a16:creationId xmlns:a16="http://schemas.microsoft.com/office/drawing/2014/main" id="{324538A8-4ECA-A610-D63E-F13B81470F0B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extrusionOk="0">
                  <a:moveTo>
                    <a:pt x="577" y="0"/>
                  </a:move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730;p41">
              <a:extLst>
                <a:ext uri="{FF2B5EF4-FFF2-40B4-BE49-F238E27FC236}">
                  <a16:creationId xmlns:a16="http://schemas.microsoft.com/office/drawing/2014/main" id="{059D2B4E-17EE-89B8-4223-0CFEBF336D62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577" y="2497"/>
                  </a:lnTo>
                  <a:lnTo>
                    <a:pt x="721" y="2497"/>
                  </a:lnTo>
                  <a:lnTo>
                    <a:pt x="721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769" y="96"/>
                  </a:lnTo>
                  <a:lnTo>
                    <a:pt x="673" y="0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731;p41">
              <a:extLst>
                <a:ext uri="{FF2B5EF4-FFF2-40B4-BE49-F238E27FC236}">
                  <a16:creationId xmlns:a16="http://schemas.microsoft.com/office/drawing/2014/main" id="{627EC236-22C8-A759-1DE2-DBE8AFB6FF2C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extrusionOk="0">
                  <a:moveTo>
                    <a:pt x="336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732;p41">
              <a:extLst>
                <a:ext uri="{FF2B5EF4-FFF2-40B4-BE49-F238E27FC236}">
                  <a16:creationId xmlns:a16="http://schemas.microsoft.com/office/drawing/2014/main" id="{175CDE26-E5BF-34D6-3ED7-4B8414718034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432" y="1729"/>
                  </a:lnTo>
                  <a:lnTo>
                    <a:pt x="528" y="1729"/>
                  </a:lnTo>
                  <a:lnTo>
                    <a:pt x="528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576" y="4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505;p41">
            <a:extLst>
              <a:ext uri="{FF2B5EF4-FFF2-40B4-BE49-F238E27FC236}">
                <a16:creationId xmlns:a16="http://schemas.microsoft.com/office/drawing/2014/main" id="{9663DEB4-12DF-A6F6-421D-EB92D43F11DD}"/>
              </a:ext>
            </a:extLst>
          </p:cNvPr>
          <p:cNvGrpSpPr/>
          <p:nvPr/>
        </p:nvGrpSpPr>
        <p:grpSpPr>
          <a:xfrm>
            <a:off x="7100171" y="2959605"/>
            <a:ext cx="1918307" cy="2376248"/>
            <a:chOff x="1652450" y="2386825"/>
            <a:chExt cx="1066200" cy="1320725"/>
          </a:xfrm>
        </p:grpSpPr>
        <p:sp>
          <p:nvSpPr>
            <p:cNvPr id="4" name="Google Shape;2506;p41">
              <a:extLst>
                <a:ext uri="{FF2B5EF4-FFF2-40B4-BE49-F238E27FC236}">
                  <a16:creationId xmlns:a16="http://schemas.microsoft.com/office/drawing/2014/main" id="{D4C9F1F9-B36C-1E56-D340-12A90B23E45D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507;p41">
              <a:extLst>
                <a:ext uri="{FF2B5EF4-FFF2-40B4-BE49-F238E27FC236}">
                  <a16:creationId xmlns:a16="http://schemas.microsoft.com/office/drawing/2014/main" id="{2B612281-EDF7-AF89-1746-70C5F2A273E3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508;p41">
              <a:extLst>
                <a:ext uri="{FF2B5EF4-FFF2-40B4-BE49-F238E27FC236}">
                  <a16:creationId xmlns:a16="http://schemas.microsoft.com/office/drawing/2014/main" id="{F4050B25-BFA7-F85F-7864-75E6B866CE5E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09;p41">
              <a:extLst>
                <a:ext uri="{FF2B5EF4-FFF2-40B4-BE49-F238E27FC236}">
                  <a16:creationId xmlns:a16="http://schemas.microsoft.com/office/drawing/2014/main" id="{1C5A41BF-02A2-D83A-A232-46FE17295E35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10;p41">
              <a:extLst>
                <a:ext uri="{FF2B5EF4-FFF2-40B4-BE49-F238E27FC236}">
                  <a16:creationId xmlns:a16="http://schemas.microsoft.com/office/drawing/2014/main" id="{ED05F832-77DF-D33D-4BE8-A03B645230D3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11;p41">
              <a:extLst>
                <a:ext uri="{FF2B5EF4-FFF2-40B4-BE49-F238E27FC236}">
                  <a16:creationId xmlns:a16="http://schemas.microsoft.com/office/drawing/2014/main" id="{C78C1BFE-CE70-EFE7-24BF-944929376758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12;p41">
              <a:extLst>
                <a:ext uri="{FF2B5EF4-FFF2-40B4-BE49-F238E27FC236}">
                  <a16:creationId xmlns:a16="http://schemas.microsoft.com/office/drawing/2014/main" id="{D5E3942A-B093-0949-07C2-352944DEDE1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13;p41">
              <a:extLst>
                <a:ext uri="{FF2B5EF4-FFF2-40B4-BE49-F238E27FC236}">
                  <a16:creationId xmlns:a16="http://schemas.microsoft.com/office/drawing/2014/main" id="{92AE78B2-4116-41C6-1BAA-295CC023B6F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14;p41">
              <a:extLst>
                <a:ext uri="{FF2B5EF4-FFF2-40B4-BE49-F238E27FC236}">
                  <a16:creationId xmlns:a16="http://schemas.microsoft.com/office/drawing/2014/main" id="{4971F79F-43B7-C1D6-A29B-AE7DA33E2DF5}"/>
                </a:ext>
              </a:extLst>
            </p:cNvPr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15;p41">
              <a:extLst>
                <a:ext uri="{FF2B5EF4-FFF2-40B4-BE49-F238E27FC236}">
                  <a16:creationId xmlns:a16="http://schemas.microsoft.com/office/drawing/2014/main" id="{FD6D136C-B28A-D63C-2271-83B0F9345C2D}"/>
                </a:ext>
              </a:extLst>
            </p:cNvPr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16;p41">
              <a:extLst>
                <a:ext uri="{FF2B5EF4-FFF2-40B4-BE49-F238E27FC236}">
                  <a16:creationId xmlns:a16="http://schemas.microsoft.com/office/drawing/2014/main" id="{18B7B5D9-50FF-3B11-61A1-541247BC9D16}"/>
                </a:ext>
              </a:extLst>
            </p:cNvPr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17;p41">
              <a:extLst>
                <a:ext uri="{FF2B5EF4-FFF2-40B4-BE49-F238E27FC236}">
                  <a16:creationId xmlns:a16="http://schemas.microsoft.com/office/drawing/2014/main" id="{960F4858-2AEB-7173-D939-72817A4AFF2B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18;p41">
              <a:extLst>
                <a:ext uri="{FF2B5EF4-FFF2-40B4-BE49-F238E27FC236}">
                  <a16:creationId xmlns:a16="http://schemas.microsoft.com/office/drawing/2014/main" id="{5188EDAA-6077-D9C7-43FE-613E76D9C6A5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19;p41">
              <a:extLst>
                <a:ext uri="{FF2B5EF4-FFF2-40B4-BE49-F238E27FC236}">
                  <a16:creationId xmlns:a16="http://schemas.microsoft.com/office/drawing/2014/main" id="{394CCFCE-34DD-E58C-86B6-BD6C79FE0742}"/>
                </a:ext>
              </a:extLst>
            </p:cNvPr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20;p41">
              <a:extLst>
                <a:ext uri="{FF2B5EF4-FFF2-40B4-BE49-F238E27FC236}">
                  <a16:creationId xmlns:a16="http://schemas.microsoft.com/office/drawing/2014/main" id="{70B45123-75A5-AFC0-C811-85CFB08B5481}"/>
                </a:ext>
              </a:extLst>
            </p:cNvPr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21;p41">
              <a:extLst>
                <a:ext uri="{FF2B5EF4-FFF2-40B4-BE49-F238E27FC236}">
                  <a16:creationId xmlns:a16="http://schemas.microsoft.com/office/drawing/2014/main" id="{8ED4665F-21BD-C91A-EEE4-CE9DB3C2F6D7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22;p41">
              <a:extLst>
                <a:ext uri="{FF2B5EF4-FFF2-40B4-BE49-F238E27FC236}">
                  <a16:creationId xmlns:a16="http://schemas.microsoft.com/office/drawing/2014/main" id="{CC8CE7E5-6C1D-2E47-D5CE-2BCEC8FFE04B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23;p41">
              <a:extLst>
                <a:ext uri="{FF2B5EF4-FFF2-40B4-BE49-F238E27FC236}">
                  <a16:creationId xmlns:a16="http://schemas.microsoft.com/office/drawing/2014/main" id="{9A183DFA-44A6-31B2-F9E1-4405E331E59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24;p41">
              <a:extLst>
                <a:ext uri="{FF2B5EF4-FFF2-40B4-BE49-F238E27FC236}">
                  <a16:creationId xmlns:a16="http://schemas.microsoft.com/office/drawing/2014/main" id="{5E5809A8-FC74-BAEE-512B-62D4D2CED460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25;p41">
              <a:extLst>
                <a:ext uri="{FF2B5EF4-FFF2-40B4-BE49-F238E27FC236}">
                  <a16:creationId xmlns:a16="http://schemas.microsoft.com/office/drawing/2014/main" id="{CACF1666-44D6-7978-E200-A283F629A1E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26;p41">
              <a:extLst>
                <a:ext uri="{FF2B5EF4-FFF2-40B4-BE49-F238E27FC236}">
                  <a16:creationId xmlns:a16="http://schemas.microsoft.com/office/drawing/2014/main" id="{91411FDE-42A9-1252-5C78-2D4260833AC5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27;p41">
              <a:extLst>
                <a:ext uri="{FF2B5EF4-FFF2-40B4-BE49-F238E27FC236}">
                  <a16:creationId xmlns:a16="http://schemas.microsoft.com/office/drawing/2014/main" id="{0CD4503B-53E4-D97E-6A2B-B169632F8B28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28;p41">
              <a:extLst>
                <a:ext uri="{FF2B5EF4-FFF2-40B4-BE49-F238E27FC236}">
                  <a16:creationId xmlns:a16="http://schemas.microsoft.com/office/drawing/2014/main" id="{C629F059-215D-4129-3F54-351A25FBD1F5}"/>
                </a:ext>
              </a:extLst>
            </p:cNvPr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29;p41">
              <a:extLst>
                <a:ext uri="{FF2B5EF4-FFF2-40B4-BE49-F238E27FC236}">
                  <a16:creationId xmlns:a16="http://schemas.microsoft.com/office/drawing/2014/main" id="{1D3D7CD7-4B18-76CA-06D9-661C4CCEE0AB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30;p41">
              <a:extLst>
                <a:ext uri="{FF2B5EF4-FFF2-40B4-BE49-F238E27FC236}">
                  <a16:creationId xmlns:a16="http://schemas.microsoft.com/office/drawing/2014/main" id="{664671C6-E8AE-9CBA-EB54-2BB34AC2A0DF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31;p41">
              <a:extLst>
                <a:ext uri="{FF2B5EF4-FFF2-40B4-BE49-F238E27FC236}">
                  <a16:creationId xmlns:a16="http://schemas.microsoft.com/office/drawing/2014/main" id="{C1AFC595-8E31-7F76-DC4D-CC634D358FC7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32;p41">
              <a:extLst>
                <a:ext uri="{FF2B5EF4-FFF2-40B4-BE49-F238E27FC236}">
                  <a16:creationId xmlns:a16="http://schemas.microsoft.com/office/drawing/2014/main" id="{627FB723-95BB-7ACC-CA8C-E2AABD52F5D9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33;p41">
              <a:extLst>
                <a:ext uri="{FF2B5EF4-FFF2-40B4-BE49-F238E27FC236}">
                  <a16:creationId xmlns:a16="http://schemas.microsoft.com/office/drawing/2014/main" id="{8BA19034-3BE9-AD07-3B16-EEF2E23381C2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34;p41">
              <a:extLst>
                <a:ext uri="{FF2B5EF4-FFF2-40B4-BE49-F238E27FC236}">
                  <a16:creationId xmlns:a16="http://schemas.microsoft.com/office/drawing/2014/main" id="{90B22412-AD19-C029-284F-B0E1708CEDCD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35;p41">
              <a:extLst>
                <a:ext uri="{FF2B5EF4-FFF2-40B4-BE49-F238E27FC236}">
                  <a16:creationId xmlns:a16="http://schemas.microsoft.com/office/drawing/2014/main" id="{0A18941F-FD82-3BDA-8034-F71045D6EA48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36;p41">
              <a:extLst>
                <a:ext uri="{FF2B5EF4-FFF2-40B4-BE49-F238E27FC236}">
                  <a16:creationId xmlns:a16="http://schemas.microsoft.com/office/drawing/2014/main" id="{E8919C0D-BC3A-0692-D5F8-E87133640E3B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37;p41">
              <a:extLst>
                <a:ext uri="{FF2B5EF4-FFF2-40B4-BE49-F238E27FC236}">
                  <a16:creationId xmlns:a16="http://schemas.microsoft.com/office/drawing/2014/main" id="{E57526D4-A317-EE0A-4913-C161A43BE933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38;p41">
              <a:extLst>
                <a:ext uri="{FF2B5EF4-FFF2-40B4-BE49-F238E27FC236}">
                  <a16:creationId xmlns:a16="http://schemas.microsoft.com/office/drawing/2014/main" id="{7A5BF333-F8B1-90AE-4257-99BA00507620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39;p41">
              <a:extLst>
                <a:ext uri="{FF2B5EF4-FFF2-40B4-BE49-F238E27FC236}">
                  <a16:creationId xmlns:a16="http://schemas.microsoft.com/office/drawing/2014/main" id="{BDD7060B-7905-A5D6-A92B-B25881D3FC3F}"/>
                </a:ext>
              </a:extLst>
            </p:cNvPr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40;p41">
              <a:extLst>
                <a:ext uri="{FF2B5EF4-FFF2-40B4-BE49-F238E27FC236}">
                  <a16:creationId xmlns:a16="http://schemas.microsoft.com/office/drawing/2014/main" id="{0991B8AE-C3AD-C3EE-18C1-F65231EDA7BA}"/>
                </a:ext>
              </a:extLst>
            </p:cNvPr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1;p41">
              <a:extLst>
                <a:ext uri="{FF2B5EF4-FFF2-40B4-BE49-F238E27FC236}">
                  <a16:creationId xmlns:a16="http://schemas.microsoft.com/office/drawing/2014/main" id="{D2FF9103-E563-D242-3777-8C29C0D6B4F8}"/>
                </a:ext>
              </a:extLst>
            </p:cNvPr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42;p41">
              <a:extLst>
                <a:ext uri="{FF2B5EF4-FFF2-40B4-BE49-F238E27FC236}">
                  <a16:creationId xmlns:a16="http://schemas.microsoft.com/office/drawing/2014/main" id="{4797DB99-0853-653D-05F9-92705FC45B46}"/>
                </a:ext>
              </a:extLst>
            </p:cNvPr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43;p41">
              <a:extLst>
                <a:ext uri="{FF2B5EF4-FFF2-40B4-BE49-F238E27FC236}">
                  <a16:creationId xmlns:a16="http://schemas.microsoft.com/office/drawing/2014/main" id="{62C97BDD-EF20-76D7-3B5A-5DC8FE3958E2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44;p41">
              <a:extLst>
                <a:ext uri="{FF2B5EF4-FFF2-40B4-BE49-F238E27FC236}">
                  <a16:creationId xmlns:a16="http://schemas.microsoft.com/office/drawing/2014/main" id="{2FBC83F2-366A-B9D2-94C5-A0995964CE89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45;p41">
              <a:extLst>
                <a:ext uri="{FF2B5EF4-FFF2-40B4-BE49-F238E27FC236}">
                  <a16:creationId xmlns:a16="http://schemas.microsoft.com/office/drawing/2014/main" id="{7554E3E9-6E12-5C2C-1E1C-54D66F3645BC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46;p41">
              <a:extLst>
                <a:ext uri="{FF2B5EF4-FFF2-40B4-BE49-F238E27FC236}">
                  <a16:creationId xmlns:a16="http://schemas.microsoft.com/office/drawing/2014/main" id="{953069EF-3412-4BD4-7715-98CB279E5FC7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47;p41">
              <a:extLst>
                <a:ext uri="{FF2B5EF4-FFF2-40B4-BE49-F238E27FC236}">
                  <a16:creationId xmlns:a16="http://schemas.microsoft.com/office/drawing/2014/main" id="{3F75B4AA-7909-39E3-F698-31E69AE20C2E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48;p41">
              <a:extLst>
                <a:ext uri="{FF2B5EF4-FFF2-40B4-BE49-F238E27FC236}">
                  <a16:creationId xmlns:a16="http://schemas.microsoft.com/office/drawing/2014/main" id="{F31370E7-AF70-24D1-9F10-CB2E7BD89CA5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49;p41">
              <a:extLst>
                <a:ext uri="{FF2B5EF4-FFF2-40B4-BE49-F238E27FC236}">
                  <a16:creationId xmlns:a16="http://schemas.microsoft.com/office/drawing/2014/main" id="{C5777BA1-92D3-74D1-80E0-0963FDA107E6}"/>
                </a:ext>
              </a:extLst>
            </p:cNvPr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50;p41">
              <a:extLst>
                <a:ext uri="{FF2B5EF4-FFF2-40B4-BE49-F238E27FC236}">
                  <a16:creationId xmlns:a16="http://schemas.microsoft.com/office/drawing/2014/main" id="{7D4CE960-6FA1-2F7A-8E3C-A5D2E271BD19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51;p41">
              <a:extLst>
                <a:ext uri="{FF2B5EF4-FFF2-40B4-BE49-F238E27FC236}">
                  <a16:creationId xmlns:a16="http://schemas.microsoft.com/office/drawing/2014/main" id="{9B7CED8E-BA1C-BB58-1E39-BC18E0189E2A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52;p41">
              <a:extLst>
                <a:ext uri="{FF2B5EF4-FFF2-40B4-BE49-F238E27FC236}">
                  <a16:creationId xmlns:a16="http://schemas.microsoft.com/office/drawing/2014/main" id="{1453F144-65BA-0EE3-B0AC-92C3FB357F14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53;p41">
              <a:extLst>
                <a:ext uri="{FF2B5EF4-FFF2-40B4-BE49-F238E27FC236}">
                  <a16:creationId xmlns:a16="http://schemas.microsoft.com/office/drawing/2014/main" id="{CEACCFD4-0620-6A7D-0CDC-B0777ACA5605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54;p41">
              <a:extLst>
                <a:ext uri="{FF2B5EF4-FFF2-40B4-BE49-F238E27FC236}">
                  <a16:creationId xmlns:a16="http://schemas.microsoft.com/office/drawing/2014/main" id="{4A8328D7-0677-C31D-4596-FFE38008A3B2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55;p41">
              <a:extLst>
                <a:ext uri="{FF2B5EF4-FFF2-40B4-BE49-F238E27FC236}">
                  <a16:creationId xmlns:a16="http://schemas.microsoft.com/office/drawing/2014/main" id="{75479888-3A30-569F-4B1D-640AB987FD97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56;p41">
              <a:extLst>
                <a:ext uri="{FF2B5EF4-FFF2-40B4-BE49-F238E27FC236}">
                  <a16:creationId xmlns:a16="http://schemas.microsoft.com/office/drawing/2014/main" id="{1D46FAA9-55BB-B2D3-285B-2494E9804E8E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57;p41">
              <a:extLst>
                <a:ext uri="{FF2B5EF4-FFF2-40B4-BE49-F238E27FC236}">
                  <a16:creationId xmlns:a16="http://schemas.microsoft.com/office/drawing/2014/main" id="{6A8B912F-E61A-ECDD-0306-9F00AC333E5C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58;p41">
              <a:extLst>
                <a:ext uri="{FF2B5EF4-FFF2-40B4-BE49-F238E27FC236}">
                  <a16:creationId xmlns:a16="http://schemas.microsoft.com/office/drawing/2014/main" id="{9B39E92A-884A-DE03-B10D-04BC632BC463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59;p41">
              <a:extLst>
                <a:ext uri="{FF2B5EF4-FFF2-40B4-BE49-F238E27FC236}">
                  <a16:creationId xmlns:a16="http://schemas.microsoft.com/office/drawing/2014/main" id="{F70AF1BD-7493-BA5D-E21D-A6802FE74262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60;p41">
              <a:extLst>
                <a:ext uri="{FF2B5EF4-FFF2-40B4-BE49-F238E27FC236}">
                  <a16:creationId xmlns:a16="http://schemas.microsoft.com/office/drawing/2014/main" id="{3DAE6C35-264C-FD98-46C6-A210FDCEA91B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61;p41">
              <a:extLst>
                <a:ext uri="{FF2B5EF4-FFF2-40B4-BE49-F238E27FC236}">
                  <a16:creationId xmlns:a16="http://schemas.microsoft.com/office/drawing/2014/main" id="{967CDA02-1C87-15E3-FA7A-8ABB54471B7F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62;p41">
              <a:extLst>
                <a:ext uri="{FF2B5EF4-FFF2-40B4-BE49-F238E27FC236}">
                  <a16:creationId xmlns:a16="http://schemas.microsoft.com/office/drawing/2014/main" id="{B1545A01-A568-3317-0196-90F038BEFCF0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63;p41">
              <a:extLst>
                <a:ext uri="{FF2B5EF4-FFF2-40B4-BE49-F238E27FC236}">
                  <a16:creationId xmlns:a16="http://schemas.microsoft.com/office/drawing/2014/main" id="{93A0E58F-9658-FCD2-ED37-305AFDDD3FE1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64;p41">
              <a:extLst>
                <a:ext uri="{FF2B5EF4-FFF2-40B4-BE49-F238E27FC236}">
                  <a16:creationId xmlns:a16="http://schemas.microsoft.com/office/drawing/2014/main" id="{A49E3DE7-17E0-5C09-5028-5FD29B78FC76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65;p41">
              <a:extLst>
                <a:ext uri="{FF2B5EF4-FFF2-40B4-BE49-F238E27FC236}">
                  <a16:creationId xmlns:a16="http://schemas.microsoft.com/office/drawing/2014/main" id="{23F06E4B-84FB-490D-F3BE-22E03B6BCAA9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66;p41">
              <a:extLst>
                <a:ext uri="{FF2B5EF4-FFF2-40B4-BE49-F238E27FC236}">
                  <a16:creationId xmlns:a16="http://schemas.microsoft.com/office/drawing/2014/main" id="{CE202735-5863-A3EC-F26B-8F135900B401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67;p41">
              <a:extLst>
                <a:ext uri="{FF2B5EF4-FFF2-40B4-BE49-F238E27FC236}">
                  <a16:creationId xmlns:a16="http://schemas.microsoft.com/office/drawing/2014/main" id="{872E8BD4-4A31-320A-9152-07E1889F03FA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68;p41">
              <a:extLst>
                <a:ext uri="{FF2B5EF4-FFF2-40B4-BE49-F238E27FC236}">
                  <a16:creationId xmlns:a16="http://schemas.microsoft.com/office/drawing/2014/main" id="{BDBA432B-BDA0-04F2-9347-207379A873BA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69;p41">
              <a:extLst>
                <a:ext uri="{FF2B5EF4-FFF2-40B4-BE49-F238E27FC236}">
                  <a16:creationId xmlns:a16="http://schemas.microsoft.com/office/drawing/2014/main" id="{71F6F175-6952-A754-D0CE-8E26D9C32490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70;p41">
              <a:extLst>
                <a:ext uri="{FF2B5EF4-FFF2-40B4-BE49-F238E27FC236}">
                  <a16:creationId xmlns:a16="http://schemas.microsoft.com/office/drawing/2014/main" id="{9EEE42C6-85E1-18ED-872A-466DB4C224A6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71;p41">
              <a:extLst>
                <a:ext uri="{FF2B5EF4-FFF2-40B4-BE49-F238E27FC236}">
                  <a16:creationId xmlns:a16="http://schemas.microsoft.com/office/drawing/2014/main" id="{1116B2ED-E813-21CD-BB56-4E5C33B79614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2;p41">
              <a:extLst>
                <a:ext uri="{FF2B5EF4-FFF2-40B4-BE49-F238E27FC236}">
                  <a16:creationId xmlns:a16="http://schemas.microsoft.com/office/drawing/2014/main" id="{EBA5531C-39B5-D22F-EE77-244B4452DDFB}"/>
                </a:ext>
              </a:extLst>
            </p:cNvPr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73;p41">
              <a:extLst>
                <a:ext uri="{FF2B5EF4-FFF2-40B4-BE49-F238E27FC236}">
                  <a16:creationId xmlns:a16="http://schemas.microsoft.com/office/drawing/2014/main" id="{0587826C-7E5C-1CEA-9BF4-15A15DB9F0BD}"/>
                </a:ext>
              </a:extLst>
            </p:cNvPr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74;p41">
              <a:extLst>
                <a:ext uri="{FF2B5EF4-FFF2-40B4-BE49-F238E27FC236}">
                  <a16:creationId xmlns:a16="http://schemas.microsoft.com/office/drawing/2014/main" id="{CBACB1D8-583C-FCC5-236C-D829854489CC}"/>
                </a:ext>
              </a:extLst>
            </p:cNvPr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75;p41">
              <a:extLst>
                <a:ext uri="{FF2B5EF4-FFF2-40B4-BE49-F238E27FC236}">
                  <a16:creationId xmlns:a16="http://schemas.microsoft.com/office/drawing/2014/main" id="{1D77FB63-DEF8-1A8B-8D1F-B856A5F78D2E}"/>
                </a:ext>
              </a:extLst>
            </p:cNvPr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76;p41">
              <a:extLst>
                <a:ext uri="{FF2B5EF4-FFF2-40B4-BE49-F238E27FC236}">
                  <a16:creationId xmlns:a16="http://schemas.microsoft.com/office/drawing/2014/main" id="{A682B76C-5B24-5CAC-1534-905CF115D4CB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77;p41">
              <a:extLst>
                <a:ext uri="{FF2B5EF4-FFF2-40B4-BE49-F238E27FC236}">
                  <a16:creationId xmlns:a16="http://schemas.microsoft.com/office/drawing/2014/main" id="{3D8F7BA2-E2FB-847E-BF9D-8F283C1E2AE8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78;p41">
              <a:extLst>
                <a:ext uri="{FF2B5EF4-FFF2-40B4-BE49-F238E27FC236}">
                  <a16:creationId xmlns:a16="http://schemas.microsoft.com/office/drawing/2014/main" id="{EA8AFA3F-47C6-F40B-BA7F-0D687ADCA258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79;p41">
              <a:extLst>
                <a:ext uri="{FF2B5EF4-FFF2-40B4-BE49-F238E27FC236}">
                  <a16:creationId xmlns:a16="http://schemas.microsoft.com/office/drawing/2014/main" id="{04DFE17A-5459-DD2D-8DC0-ECE4B63F9A71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80;p41">
              <a:extLst>
                <a:ext uri="{FF2B5EF4-FFF2-40B4-BE49-F238E27FC236}">
                  <a16:creationId xmlns:a16="http://schemas.microsoft.com/office/drawing/2014/main" id="{BF4E5313-EABC-ABE9-5AE7-012D604619EB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81;p41">
              <a:extLst>
                <a:ext uri="{FF2B5EF4-FFF2-40B4-BE49-F238E27FC236}">
                  <a16:creationId xmlns:a16="http://schemas.microsoft.com/office/drawing/2014/main" id="{DA79A786-7423-EE38-33C9-A4525F20E785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82;p41">
              <a:extLst>
                <a:ext uri="{FF2B5EF4-FFF2-40B4-BE49-F238E27FC236}">
                  <a16:creationId xmlns:a16="http://schemas.microsoft.com/office/drawing/2014/main" id="{D8D08202-5155-0ACB-C745-F08714509D94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83;p41">
              <a:extLst>
                <a:ext uri="{FF2B5EF4-FFF2-40B4-BE49-F238E27FC236}">
                  <a16:creationId xmlns:a16="http://schemas.microsoft.com/office/drawing/2014/main" id="{CC5D1FA3-8A73-410B-A3D3-1779595B8CDB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84;p41">
              <a:extLst>
                <a:ext uri="{FF2B5EF4-FFF2-40B4-BE49-F238E27FC236}">
                  <a16:creationId xmlns:a16="http://schemas.microsoft.com/office/drawing/2014/main" id="{F65EB29B-5BC8-4D10-5971-76A95927D5AC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85;p41">
              <a:extLst>
                <a:ext uri="{FF2B5EF4-FFF2-40B4-BE49-F238E27FC236}">
                  <a16:creationId xmlns:a16="http://schemas.microsoft.com/office/drawing/2014/main" id="{44AA352D-B89B-E911-0E24-1731B4138107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86;p41">
              <a:extLst>
                <a:ext uri="{FF2B5EF4-FFF2-40B4-BE49-F238E27FC236}">
                  <a16:creationId xmlns:a16="http://schemas.microsoft.com/office/drawing/2014/main" id="{0D622942-F0E8-4626-40DC-FB140F86DF2E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87;p41">
              <a:extLst>
                <a:ext uri="{FF2B5EF4-FFF2-40B4-BE49-F238E27FC236}">
                  <a16:creationId xmlns:a16="http://schemas.microsoft.com/office/drawing/2014/main" id="{9FB8BAAA-5270-9CC5-B49A-50483CE589F4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88;p41">
              <a:extLst>
                <a:ext uri="{FF2B5EF4-FFF2-40B4-BE49-F238E27FC236}">
                  <a16:creationId xmlns:a16="http://schemas.microsoft.com/office/drawing/2014/main" id="{47C304F2-A124-F264-5A7E-307A6599C09E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89;p41">
              <a:extLst>
                <a:ext uri="{FF2B5EF4-FFF2-40B4-BE49-F238E27FC236}">
                  <a16:creationId xmlns:a16="http://schemas.microsoft.com/office/drawing/2014/main" id="{E544A45C-496C-1ED0-BF02-CD17D89F3A52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90;p41">
              <a:extLst>
                <a:ext uri="{FF2B5EF4-FFF2-40B4-BE49-F238E27FC236}">
                  <a16:creationId xmlns:a16="http://schemas.microsoft.com/office/drawing/2014/main" id="{656A9537-023C-1833-C16B-38CB9EDE8EC0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91;p41">
              <a:extLst>
                <a:ext uri="{FF2B5EF4-FFF2-40B4-BE49-F238E27FC236}">
                  <a16:creationId xmlns:a16="http://schemas.microsoft.com/office/drawing/2014/main" id="{1D957DF2-72CC-BA7D-81D3-4879A23F6BF4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92;p41">
              <a:extLst>
                <a:ext uri="{FF2B5EF4-FFF2-40B4-BE49-F238E27FC236}">
                  <a16:creationId xmlns:a16="http://schemas.microsoft.com/office/drawing/2014/main" id="{785C325A-F95A-C276-6DC4-3DE25E66EAE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93;p41">
              <a:extLst>
                <a:ext uri="{FF2B5EF4-FFF2-40B4-BE49-F238E27FC236}">
                  <a16:creationId xmlns:a16="http://schemas.microsoft.com/office/drawing/2014/main" id="{DDD43823-B268-E52A-1A12-44DBA6BBC4C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94;p41">
              <a:extLst>
                <a:ext uri="{FF2B5EF4-FFF2-40B4-BE49-F238E27FC236}">
                  <a16:creationId xmlns:a16="http://schemas.microsoft.com/office/drawing/2014/main" id="{6EFBA7B1-9767-3EDC-23F2-0825F61F0A6E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95;p41">
              <a:extLst>
                <a:ext uri="{FF2B5EF4-FFF2-40B4-BE49-F238E27FC236}">
                  <a16:creationId xmlns:a16="http://schemas.microsoft.com/office/drawing/2014/main" id="{ED09D22B-7840-56FB-0FEC-3F499673AA4D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96;p41">
              <a:extLst>
                <a:ext uri="{FF2B5EF4-FFF2-40B4-BE49-F238E27FC236}">
                  <a16:creationId xmlns:a16="http://schemas.microsoft.com/office/drawing/2014/main" id="{4CD8C894-36EB-661A-E2BB-CD0A976CA738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97;p41">
              <a:extLst>
                <a:ext uri="{FF2B5EF4-FFF2-40B4-BE49-F238E27FC236}">
                  <a16:creationId xmlns:a16="http://schemas.microsoft.com/office/drawing/2014/main" id="{FFF72017-9E9E-FD4B-72FA-71570065D13F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98;p41">
              <a:extLst>
                <a:ext uri="{FF2B5EF4-FFF2-40B4-BE49-F238E27FC236}">
                  <a16:creationId xmlns:a16="http://schemas.microsoft.com/office/drawing/2014/main" id="{A4CA8710-5310-5417-95B5-A59C50F0EFF8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99;p41">
              <a:extLst>
                <a:ext uri="{FF2B5EF4-FFF2-40B4-BE49-F238E27FC236}">
                  <a16:creationId xmlns:a16="http://schemas.microsoft.com/office/drawing/2014/main" id="{CA5FABA3-1465-8A18-3635-EC942EB67699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600;p41">
              <a:extLst>
                <a:ext uri="{FF2B5EF4-FFF2-40B4-BE49-F238E27FC236}">
                  <a16:creationId xmlns:a16="http://schemas.microsoft.com/office/drawing/2014/main" id="{D50C7F5B-DA65-5907-6470-49EFC4FED724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601;p41">
              <a:extLst>
                <a:ext uri="{FF2B5EF4-FFF2-40B4-BE49-F238E27FC236}">
                  <a16:creationId xmlns:a16="http://schemas.microsoft.com/office/drawing/2014/main" id="{01F10A9F-851C-691D-F884-53D8632ABED6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602;p41">
              <a:extLst>
                <a:ext uri="{FF2B5EF4-FFF2-40B4-BE49-F238E27FC236}">
                  <a16:creationId xmlns:a16="http://schemas.microsoft.com/office/drawing/2014/main" id="{3BE8D9E2-DAAA-B557-5B33-87E1188198DD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603;p41">
              <a:extLst>
                <a:ext uri="{FF2B5EF4-FFF2-40B4-BE49-F238E27FC236}">
                  <a16:creationId xmlns:a16="http://schemas.microsoft.com/office/drawing/2014/main" id="{DDE5295E-2446-7239-2B36-AD38A712F47B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604;p41">
              <a:extLst>
                <a:ext uri="{FF2B5EF4-FFF2-40B4-BE49-F238E27FC236}">
                  <a16:creationId xmlns:a16="http://schemas.microsoft.com/office/drawing/2014/main" id="{4F447D39-4DB5-4032-B9AF-571D8B6B479C}"/>
                </a:ext>
              </a:extLst>
            </p:cNvPr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605;p41">
              <a:extLst>
                <a:ext uri="{FF2B5EF4-FFF2-40B4-BE49-F238E27FC236}">
                  <a16:creationId xmlns:a16="http://schemas.microsoft.com/office/drawing/2014/main" id="{32BDC579-1B37-8BF3-64BE-B27023D94203}"/>
                </a:ext>
              </a:extLst>
            </p:cNvPr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606;p41">
              <a:extLst>
                <a:ext uri="{FF2B5EF4-FFF2-40B4-BE49-F238E27FC236}">
                  <a16:creationId xmlns:a16="http://schemas.microsoft.com/office/drawing/2014/main" id="{2DEBC27D-828F-03AC-D90E-A00305F7A02E}"/>
                </a:ext>
              </a:extLst>
            </p:cNvPr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607;p41">
              <a:extLst>
                <a:ext uri="{FF2B5EF4-FFF2-40B4-BE49-F238E27FC236}">
                  <a16:creationId xmlns:a16="http://schemas.microsoft.com/office/drawing/2014/main" id="{8269DFB5-C4E7-EFAE-CDA4-5B173E843B4B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608;p41">
              <a:extLst>
                <a:ext uri="{FF2B5EF4-FFF2-40B4-BE49-F238E27FC236}">
                  <a16:creationId xmlns:a16="http://schemas.microsoft.com/office/drawing/2014/main" id="{53CBD3C8-F80A-2C46-78E7-EB91A37785F1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609;p41">
              <a:extLst>
                <a:ext uri="{FF2B5EF4-FFF2-40B4-BE49-F238E27FC236}">
                  <a16:creationId xmlns:a16="http://schemas.microsoft.com/office/drawing/2014/main" id="{E0BE66D4-4646-35F7-C105-10B4CE90411A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610;p41">
              <a:extLst>
                <a:ext uri="{FF2B5EF4-FFF2-40B4-BE49-F238E27FC236}">
                  <a16:creationId xmlns:a16="http://schemas.microsoft.com/office/drawing/2014/main" id="{EA382E67-7E33-494C-7AC7-D42394CB6E17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611;p41">
              <a:extLst>
                <a:ext uri="{FF2B5EF4-FFF2-40B4-BE49-F238E27FC236}">
                  <a16:creationId xmlns:a16="http://schemas.microsoft.com/office/drawing/2014/main" id="{A66AF6D2-06BA-AC2D-1DA4-951E3F4B8D20}"/>
                </a:ext>
              </a:extLst>
            </p:cNvPr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612;p41">
              <a:extLst>
                <a:ext uri="{FF2B5EF4-FFF2-40B4-BE49-F238E27FC236}">
                  <a16:creationId xmlns:a16="http://schemas.microsoft.com/office/drawing/2014/main" id="{EE55B25D-92DF-86DD-B763-B42771251011}"/>
                </a:ext>
              </a:extLst>
            </p:cNvPr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613;p41">
              <a:extLst>
                <a:ext uri="{FF2B5EF4-FFF2-40B4-BE49-F238E27FC236}">
                  <a16:creationId xmlns:a16="http://schemas.microsoft.com/office/drawing/2014/main" id="{8F97D591-76AE-C0C3-418E-2D3C3ECC9375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614;p41">
              <a:extLst>
                <a:ext uri="{FF2B5EF4-FFF2-40B4-BE49-F238E27FC236}">
                  <a16:creationId xmlns:a16="http://schemas.microsoft.com/office/drawing/2014/main" id="{8614B192-D298-839A-48F2-81629B60F8ED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15;p41">
              <a:extLst>
                <a:ext uri="{FF2B5EF4-FFF2-40B4-BE49-F238E27FC236}">
                  <a16:creationId xmlns:a16="http://schemas.microsoft.com/office/drawing/2014/main" id="{E8A08357-0915-2A68-26C5-D82A218E7C94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16;p41">
              <a:extLst>
                <a:ext uri="{FF2B5EF4-FFF2-40B4-BE49-F238E27FC236}">
                  <a16:creationId xmlns:a16="http://schemas.microsoft.com/office/drawing/2014/main" id="{3EC558AB-4F68-B619-79C4-A003DB18057B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617;p41">
              <a:extLst>
                <a:ext uri="{FF2B5EF4-FFF2-40B4-BE49-F238E27FC236}">
                  <a16:creationId xmlns:a16="http://schemas.microsoft.com/office/drawing/2014/main" id="{C061CDAD-65C5-5B7B-04F0-91D6F5DDB8C6}"/>
                </a:ext>
              </a:extLst>
            </p:cNvPr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18;p41">
              <a:extLst>
                <a:ext uri="{FF2B5EF4-FFF2-40B4-BE49-F238E27FC236}">
                  <a16:creationId xmlns:a16="http://schemas.microsoft.com/office/drawing/2014/main" id="{CEE5E88D-73DF-D18A-F2D1-30B481757BF5}"/>
                </a:ext>
              </a:extLst>
            </p:cNvPr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19;p41">
              <a:extLst>
                <a:ext uri="{FF2B5EF4-FFF2-40B4-BE49-F238E27FC236}">
                  <a16:creationId xmlns:a16="http://schemas.microsoft.com/office/drawing/2014/main" id="{9005AC65-2847-343E-3DE0-4B8A0DCDDB75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20;p41">
              <a:extLst>
                <a:ext uri="{FF2B5EF4-FFF2-40B4-BE49-F238E27FC236}">
                  <a16:creationId xmlns:a16="http://schemas.microsoft.com/office/drawing/2014/main" id="{92D88574-23A2-F4C1-C8C9-323AE15FFE91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21;p41">
              <a:extLst>
                <a:ext uri="{FF2B5EF4-FFF2-40B4-BE49-F238E27FC236}">
                  <a16:creationId xmlns:a16="http://schemas.microsoft.com/office/drawing/2014/main" id="{BEF35F6C-EA8B-BBC0-A0DA-841B95EE6963}"/>
                </a:ext>
              </a:extLst>
            </p:cNvPr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22;p41">
              <a:extLst>
                <a:ext uri="{FF2B5EF4-FFF2-40B4-BE49-F238E27FC236}">
                  <a16:creationId xmlns:a16="http://schemas.microsoft.com/office/drawing/2014/main" id="{48246659-F129-B04A-4B77-9B2E93B80710}"/>
                </a:ext>
              </a:extLst>
            </p:cNvPr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23;p41">
              <a:extLst>
                <a:ext uri="{FF2B5EF4-FFF2-40B4-BE49-F238E27FC236}">
                  <a16:creationId xmlns:a16="http://schemas.microsoft.com/office/drawing/2014/main" id="{4616B2D1-E252-3706-85CA-068617072659}"/>
                </a:ext>
              </a:extLst>
            </p:cNvPr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24;p41">
              <a:extLst>
                <a:ext uri="{FF2B5EF4-FFF2-40B4-BE49-F238E27FC236}">
                  <a16:creationId xmlns:a16="http://schemas.microsoft.com/office/drawing/2014/main" id="{3DFDB34C-F4F6-5EA2-787A-B93DE40E8DE1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625;p41">
              <a:extLst>
                <a:ext uri="{FF2B5EF4-FFF2-40B4-BE49-F238E27FC236}">
                  <a16:creationId xmlns:a16="http://schemas.microsoft.com/office/drawing/2014/main" id="{963A9FF4-777A-9A38-3D60-31C4970A340A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626;p41">
              <a:extLst>
                <a:ext uri="{FF2B5EF4-FFF2-40B4-BE49-F238E27FC236}">
                  <a16:creationId xmlns:a16="http://schemas.microsoft.com/office/drawing/2014/main" id="{1651F8C3-CD66-1DFB-394A-91786224A6D6}"/>
                </a:ext>
              </a:extLst>
            </p:cNvPr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627;p41">
              <a:extLst>
                <a:ext uri="{FF2B5EF4-FFF2-40B4-BE49-F238E27FC236}">
                  <a16:creationId xmlns:a16="http://schemas.microsoft.com/office/drawing/2014/main" id="{C8C21783-CC8F-5A72-8CD1-7B792B6603B9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628;p41">
              <a:extLst>
                <a:ext uri="{FF2B5EF4-FFF2-40B4-BE49-F238E27FC236}">
                  <a16:creationId xmlns:a16="http://schemas.microsoft.com/office/drawing/2014/main" id="{5A85EABB-C797-5249-9FC3-2E6B92B77EFB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629;p41">
              <a:extLst>
                <a:ext uri="{FF2B5EF4-FFF2-40B4-BE49-F238E27FC236}">
                  <a16:creationId xmlns:a16="http://schemas.microsoft.com/office/drawing/2014/main" id="{194E2984-1476-82A2-88A3-8713F5775653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630;p41">
              <a:extLst>
                <a:ext uri="{FF2B5EF4-FFF2-40B4-BE49-F238E27FC236}">
                  <a16:creationId xmlns:a16="http://schemas.microsoft.com/office/drawing/2014/main" id="{B328B2A4-46FA-B94F-CD1E-D4781E9AACD5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631;p41">
              <a:extLst>
                <a:ext uri="{FF2B5EF4-FFF2-40B4-BE49-F238E27FC236}">
                  <a16:creationId xmlns:a16="http://schemas.microsoft.com/office/drawing/2014/main" id="{BFBC1FAC-6E35-83A4-DC5F-1602FEE5A898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632;p41">
              <a:extLst>
                <a:ext uri="{FF2B5EF4-FFF2-40B4-BE49-F238E27FC236}">
                  <a16:creationId xmlns:a16="http://schemas.microsoft.com/office/drawing/2014/main" id="{7AD3397C-86AA-CBDB-DE75-76CDB979D6B3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633;p41">
              <a:extLst>
                <a:ext uri="{FF2B5EF4-FFF2-40B4-BE49-F238E27FC236}">
                  <a16:creationId xmlns:a16="http://schemas.microsoft.com/office/drawing/2014/main" id="{4BFAF0D3-DE19-56F4-0660-D895B2236A1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634;p41">
              <a:extLst>
                <a:ext uri="{FF2B5EF4-FFF2-40B4-BE49-F238E27FC236}">
                  <a16:creationId xmlns:a16="http://schemas.microsoft.com/office/drawing/2014/main" id="{2EEAE1B2-6F37-3574-5373-418CA9B423C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635;p41">
              <a:extLst>
                <a:ext uri="{FF2B5EF4-FFF2-40B4-BE49-F238E27FC236}">
                  <a16:creationId xmlns:a16="http://schemas.microsoft.com/office/drawing/2014/main" id="{77EBEEF8-EF6B-A62A-A111-28C52F8AB406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636;p41">
              <a:extLst>
                <a:ext uri="{FF2B5EF4-FFF2-40B4-BE49-F238E27FC236}">
                  <a16:creationId xmlns:a16="http://schemas.microsoft.com/office/drawing/2014/main" id="{9D8BFF6C-2A61-69FE-BBE2-59F6ECB2526F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637;p41">
              <a:extLst>
                <a:ext uri="{FF2B5EF4-FFF2-40B4-BE49-F238E27FC236}">
                  <a16:creationId xmlns:a16="http://schemas.microsoft.com/office/drawing/2014/main" id="{E82D6D9D-9B24-64B4-2C65-B06A318A289D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638;p41">
              <a:extLst>
                <a:ext uri="{FF2B5EF4-FFF2-40B4-BE49-F238E27FC236}">
                  <a16:creationId xmlns:a16="http://schemas.microsoft.com/office/drawing/2014/main" id="{A4F1AF27-F4ED-4A7C-C2A8-D6F8F9919597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639;p41">
              <a:extLst>
                <a:ext uri="{FF2B5EF4-FFF2-40B4-BE49-F238E27FC236}">
                  <a16:creationId xmlns:a16="http://schemas.microsoft.com/office/drawing/2014/main" id="{DB94B532-83C0-4FED-ADBF-14449E94B9DA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640;p41">
              <a:extLst>
                <a:ext uri="{FF2B5EF4-FFF2-40B4-BE49-F238E27FC236}">
                  <a16:creationId xmlns:a16="http://schemas.microsoft.com/office/drawing/2014/main" id="{8703B1B7-060E-4D52-4A48-B276AB710A75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641;p41">
              <a:extLst>
                <a:ext uri="{FF2B5EF4-FFF2-40B4-BE49-F238E27FC236}">
                  <a16:creationId xmlns:a16="http://schemas.microsoft.com/office/drawing/2014/main" id="{2B127654-3AE9-37F2-0464-6BAE749C1EE8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642;p41">
              <a:extLst>
                <a:ext uri="{FF2B5EF4-FFF2-40B4-BE49-F238E27FC236}">
                  <a16:creationId xmlns:a16="http://schemas.microsoft.com/office/drawing/2014/main" id="{7BC79B15-695A-7E50-AF8F-5EE1D65973B5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643;p41">
              <a:extLst>
                <a:ext uri="{FF2B5EF4-FFF2-40B4-BE49-F238E27FC236}">
                  <a16:creationId xmlns:a16="http://schemas.microsoft.com/office/drawing/2014/main" id="{2EE6641F-9BD6-0919-97AF-A1C362100235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644;p41">
              <a:extLst>
                <a:ext uri="{FF2B5EF4-FFF2-40B4-BE49-F238E27FC236}">
                  <a16:creationId xmlns:a16="http://schemas.microsoft.com/office/drawing/2014/main" id="{EE66D48C-0560-B2D8-D778-1B5B28B1A9AA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45;p41">
              <a:extLst>
                <a:ext uri="{FF2B5EF4-FFF2-40B4-BE49-F238E27FC236}">
                  <a16:creationId xmlns:a16="http://schemas.microsoft.com/office/drawing/2014/main" id="{CC9F00B6-BECD-962E-00A4-F57C968F45F6}"/>
                </a:ext>
              </a:extLst>
            </p:cNvPr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46;p41">
              <a:extLst>
                <a:ext uri="{FF2B5EF4-FFF2-40B4-BE49-F238E27FC236}">
                  <a16:creationId xmlns:a16="http://schemas.microsoft.com/office/drawing/2014/main" id="{7996EA0E-6A31-049A-5AB9-3E7C0900BE7E}"/>
                </a:ext>
              </a:extLst>
            </p:cNvPr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675;p35">
            <a:extLst>
              <a:ext uri="{FF2B5EF4-FFF2-40B4-BE49-F238E27FC236}">
                <a16:creationId xmlns:a16="http://schemas.microsoft.com/office/drawing/2014/main" id="{36DE1345-5808-4862-5C06-CD94BEFF7DDE}"/>
              </a:ext>
            </a:extLst>
          </p:cNvPr>
          <p:cNvSpPr txBox="1">
            <a:spLocks/>
          </p:cNvSpPr>
          <p:nvPr/>
        </p:nvSpPr>
        <p:spPr>
          <a:xfrm>
            <a:off x="2475665" y="1368593"/>
            <a:ext cx="4896887" cy="114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toàn với môi trường công nghệ trong gia đình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  <a:latin typeface="UTM Cookies" panose="02040603050506020204" pitchFamily="18" charset="0"/>
            </a:endParaRPr>
          </a:p>
        </p:txBody>
      </p:sp>
      <p:sp>
        <p:nvSpPr>
          <p:cNvPr id="234" name="Google Shape;769;p37">
            <a:extLst>
              <a:ext uri="{FF2B5EF4-FFF2-40B4-BE49-F238E27FC236}">
                <a16:creationId xmlns:a16="http://schemas.microsoft.com/office/drawing/2014/main" id="{521DA7F1-F098-11C7-BB38-6D433438CDF0}"/>
              </a:ext>
            </a:extLst>
          </p:cNvPr>
          <p:cNvSpPr txBox="1">
            <a:spLocks/>
          </p:cNvSpPr>
          <p:nvPr/>
        </p:nvSpPr>
        <p:spPr>
          <a:xfrm>
            <a:off x="1068508" y="406461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6" name="Google Shape;2504;p41">
            <a:extLst>
              <a:ext uri="{FF2B5EF4-FFF2-40B4-BE49-F238E27FC236}">
                <a16:creationId xmlns:a16="http://schemas.microsoft.com/office/drawing/2014/main" id="{8615D543-C9FF-30EB-A9AF-C2AB4A88C43D}"/>
              </a:ext>
            </a:extLst>
          </p:cNvPr>
          <p:cNvSpPr/>
          <p:nvPr/>
        </p:nvSpPr>
        <p:spPr>
          <a:xfrm rot="10800000">
            <a:off x="4170672" y="3559959"/>
            <a:ext cx="1555119" cy="174751"/>
          </a:xfrm>
          <a:custGeom>
            <a:avLst/>
            <a:gdLst/>
            <a:ahLst/>
            <a:cxnLst/>
            <a:rect l="l" t="t" r="r" b="b"/>
            <a:pathLst>
              <a:path w="20452" h="2623" extrusionOk="0">
                <a:moveTo>
                  <a:pt x="19806" y="1"/>
                </a:moveTo>
                <a:lnTo>
                  <a:pt x="19342" y="41"/>
                </a:lnTo>
                <a:lnTo>
                  <a:pt x="18757" y="142"/>
                </a:lnTo>
                <a:lnTo>
                  <a:pt x="18051" y="283"/>
                </a:lnTo>
                <a:lnTo>
                  <a:pt x="17325" y="384"/>
                </a:lnTo>
                <a:lnTo>
                  <a:pt x="16539" y="505"/>
                </a:lnTo>
                <a:lnTo>
                  <a:pt x="15712" y="586"/>
                </a:lnTo>
                <a:lnTo>
                  <a:pt x="14824" y="666"/>
                </a:lnTo>
                <a:lnTo>
                  <a:pt x="13896" y="727"/>
                </a:lnTo>
                <a:lnTo>
                  <a:pt x="12928" y="787"/>
                </a:lnTo>
                <a:lnTo>
                  <a:pt x="11920" y="807"/>
                </a:lnTo>
                <a:lnTo>
                  <a:pt x="10851" y="828"/>
                </a:lnTo>
                <a:lnTo>
                  <a:pt x="9742" y="828"/>
                </a:lnTo>
                <a:lnTo>
                  <a:pt x="8592" y="807"/>
                </a:lnTo>
                <a:lnTo>
                  <a:pt x="7382" y="767"/>
                </a:lnTo>
                <a:lnTo>
                  <a:pt x="6152" y="707"/>
                </a:lnTo>
                <a:lnTo>
                  <a:pt x="4861" y="606"/>
                </a:lnTo>
                <a:lnTo>
                  <a:pt x="3530" y="505"/>
                </a:lnTo>
                <a:lnTo>
                  <a:pt x="2158" y="384"/>
                </a:lnTo>
                <a:lnTo>
                  <a:pt x="1614" y="344"/>
                </a:lnTo>
                <a:lnTo>
                  <a:pt x="1150" y="344"/>
                </a:lnTo>
                <a:lnTo>
                  <a:pt x="767" y="384"/>
                </a:lnTo>
                <a:lnTo>
                  <a:pt x="444" y="444"/>
                </a:lnTo>
                <a:lnTo>
                  <a:pt x="323" y="505"/>
                </a:lnTo>
                <a:lnTo>
                  <a:pt x="222" y="545"/>
                </a:lnTo>
                <a:lnTo>
                  <a:pt x="141" y="606"/>
                </a:lnTo>
                <a:lnTo>
                  <a:pt x="61" y="666"/>
                </a:lnTo>
                <a:lnTo>
                  <a:pt x="20" y="747"/>
                </a:lnTo>
                <a:lnTo>
                  <a:pt x="0" y="807"/>
                </a:lnTo>
                <a:lnTo>
                  <a:pt x="0" y="888"/>
                </a:lnTo>
                <a:lnTo>
                  <a:pt x="20" y="969"/>
                </a:lnTo>
                <a:lnTo>
                  <a:pt x="41" y="1050"/>
                </a:lnTo>
                <a:lnTo>
                  <a:pt x="101" y="1130"/>
                </a:lnTo>
                <a:lnTo>
                  <a:pt x="182" y="1211"/>
                </a:lnTo>
                <a:lnTo>
                  <a:pt x="283" y="1292"/>
                </a:lnTo>
                <a:lnTo>
                  <a:pt x="404" y="1372"/>
                </a:lnTo>
                <a:lnTo>
                  <a:pt x="545" y="1453"/>
                </a:lnTo>
                <a:lnTo>
                  <a:pt x="888" y="1614"/>
                </a:lnTo>
                <a:lnTo>
                  <a:pt x="1331" y="1776"/>
                </a:lnTo>
                <a:lnTo>
                  <a:pt x="1856" y="1897"/>
                </a:lnTo>
                <a:lnTo>
                  <a:pt x="2461" y="2018"/>
                </a:lnTo>
                <a:lnTo>
                  <a:pt x="3167" y="2098"/>
                </a:lnTo>
                <a:lnTo>
                  <a:pt x="4659" y="2260"/>
                </a:lnTo>
                <a:lnTo>
                  <a:pt x="6172" y="2401"/>
                </a:lnTo>
                <a:lnTo>
                  <a:pt x="7685" y="2522"/>
                </a:lnTo>
                <a:lnTo>
                  <a:pt x="9197" y="2603"/>
                </a:lnTo>
                <a:lnTo>
                  <a:pt x="9964" y="2623"/>
                </a:lnTo>
                <a:lnTo>
                  <a:pt x="11517" y="2623"/>
                </a:lnTo>
                <a:lnTo>
                  <a:pt x="12303" y="2582"/>
                </a:lnTo>
                <a:lnTo>
                  <a:pt x="13090" y="2542"/>
                </a:lnTo>
                <a:lnTo>
                  <a:pt x="13876" y="2481"/>
                </a:lnTo>
                <a:lnTo>
                  <a:pt x="14683" y="2381"/>
                </a:lnTo>
                <a:lnTo>
                  <a:pt x="15490" y="2280"/>
                </a:lnTo>
                <a:lnTo>
                  <a:pt x="16276" y="2139"/>
                </a:lnTo>
                <a:lnTo>
                  <a:pt x="17023" y="1957"/>
                </a:lnTo>
                <a:lnTo>
                  <a:pt x="17708" y="1776"/>
                </a:lnTo>
                <a:lnTo>
                  <a:pt x="18334" y="1554"/>
                </a:lnTo>
                <a:lnTo>
                  <a:pt x="18898" y="1332"/>
                </a:lnTo>
                <a:lnTo>
                  <a:pt x="19362" y="1110"/>
                </a:lnTo>
                <a:lnTo>
                  <a:pt x="19766" y="888"/>
                </a:lnTo>
                <a:lnTo>
                  <a:pt x="20088" y="686"/>
                </a:lnTo>
                <a:lnTo>
                  <a:pt x="20310" y="485"/>
                </a:lnTo>
                <a:lnTo>
                  <a:pt x="20371" y="404"/>
                </a:lnTo>
                <a:lnTo>
                  <a:pt x="20431" y="323"/>
                </a:lnTo>
                <a:lnTo>
                  <a:pt x="20451" y="243"/>
                </a:lnTo>
                <a:lnTo>
                  <a:pt x="20451" y="182"/>
                </a:lnTo>
                <a:lnTo>
                  <a:pt x="20411" y="122"/>
                </a:lnTo>
                <a:lnTo>
                  <a:pt x="20350" y="81"/>
                </a:lnTo>
                <a:lnTo>
                  <a:pt x="20270" y="41"/>
                </a:lnTo>
                <a:lnTo>
                  <a:pt x="20149" y="21"/>
                </a:lnTo>
                <a:lnTo>
                  <a:pt x="199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8C5E2EE3-DF26-84D5-4006-F895B30FFFB6}"/>
              </a:ext>
            </a:extLst>
          </p:cNvPr>
          <p:cNvSpPr txBox="1"/>
          <p:nvPr/>
        </p:nvSpPr>
        <p:spPr>
          <a:xfrm>
            <a:off x="2230910" y="2424980"/>
            <a:ext cx="53863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1: 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>
              <a:solidFill>
                <a:srgbClr val="EE7D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6" name="Picture 255">
            <a:extLst>
              <a:ext uri="{FF2B5EF4-FFF2-40B4-BE49-F238E27FC236}">
                <a16:creationId xmlns:a16="http://schemas.microsoft.com/office/drawing/2014/main" id="{E969FFB2-7CA4-2BFD-594C-294470B7E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521" y="989335"/>
            <a:ext cx="3129422" cy="58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  <p:bldP spid="234" grpId="0"/>
      <p:bldP spid="2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09EA1F5-5D5B-34B6-DC73-01E2C160591A}"/>
              </a:ext>
            </a:extLst>
          </p:cNvPr>
          <p:cNvSpPr/>
          <p:nvPr/>
        </p:nvSpPr>
        <p:spPr>
          <a:xfrm>
            <a:off x="5042375" y="241539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CDF014-91B4-620C-DEBE-E31D426D2813}"/>
              </a:ext>
            </a:extLst>
          </p:cNvPr>
          <p:cNvSpPr/>
          <p:nvPr/>
        </p:nvSpPr>
        <p:spPr>
          <a:xfrm>
            <a:off x="1242204" y="241540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9" name="Google Shape;1599;p62"/>
          <p:cNvSpPr txBox="1">
            <a:spLocks noGrp="1"/>
          </p:cNvSpPr>
          <p:nvPr>
            <p:ph type="title"/>
          </p:nvPr>
        </p:nvSpPr>
        <p:spPr>
          <a:xfrm>
            <a:off x="1169123" y="467778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03" name="Google Shape;1603;p62"/>
          <p:cNvGrpSpPr/>
          <p:nvPr/>
        </p:nvGrpSpPr>
        <p:grpSpPr>
          <a:xfrm>
            <a:off x="3484271" y="4282525"/>
            <a:ext cx="647784" cy="480277"/>
            <a:chOff x="1041792" y="2508088"/>
            <a:chExt cx="1095706" cy="812374"/>
          </a:xfrm>
        </p:grpSpPr>
        <p:sp>
          <p:nvSpPr>
            <p:cNvPr id="1604" name="Google Shape;1604;p62"/>
            <p:cNvSpPr/>
            <p:nvPr/>
          </p:nvSpPr>
          <p:spPr>
            <a:xfrm>
              <a:off x="1196916" y="2508088"/>
              <a:ext cx="794286" cy="795154"/>
            </a:xfrm>
            <a:custGeom>
              <a:avLst/>
              <a:gdLst/>
              <a:ahLst/>
              <a:cxnLst/>
              <a:rect l="l" t="t" r="r" b="b"/>
              <a:pathLst>
                <a:path w="5489" h="5495" extrusionOk="0">
                  <a:moveTo>
                    <a:pt x="2741" y="0"/>
                  </a:moveTo>
                  <a:cubicBezTo>
                    <a:pt x="1225" y="0"/>
                    <a:pt x="0" y="1231"/>
                    <a:pt x="0" y="2747"/>
                  </a:cubicBezTo>
                  <a:cubicBezTo>
                    <a:pt x="0" y="4264"/>
                    <a:pt x="1225" y="5494"/>
                    <a:pt x="2741" y="5494"/>
                  </a:cubicBezTo>
                  <a:cubicBezTo>
                    <a:pt x="4264" y="5494"/>
                    <a:pt x="5488" y="4264"/>
                    <a:pt x="5488" y="2747"/>
                  </a:cubicBezTo>
                  <a:cubicBezTo>
                    <a:pt x="5488" y="1231"/>
                    <a:pt x="4264" y="0"/>
                    <a:pt x="2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2"/>
            <p:cNvSpPr/>
            <p:nvPr/>
          </p:nvSpPr>
          <p:spPr>
            <a:xfrm>
              <a:off x="1041792" y="2637889"/>
              <a:ext cx="1095706" cy="682573"/>
            </a:xfrm>
            <a:custGeom>
              <a:avLst/>
              <a:gdLst/>
              <a:ahLst/>
              <a:cxnLst/>
              <a:rect l="l" t="t" r="r" b="b"/>
              <a:pathLst>
                <a:path w="7572" h="4717" extrusionOk="0">
                  <a:moveTo>
                    <a:pt x="7154" y="0"/>
                  </a:moveTo>
                  <a:cubicBezTo>
                    <a:pt x="7047" y="0"/>
                    <a:pt x="6935" y="24"/>
                    <a:pt x="6847" y="41"/>
                  </a:cubicBezTo>
                  <a:cubicBezTo>
                    <a:pt x="6603" y="84"/>
                    <a:pt x="6372" y="169"/>
                    <a:pt x="6158" y="285"/>
                  </a:cubicBezTo>
                  <a:cubicBezTo>
                    <a:pt x="6055" y="342"/>
                    <a:pt x="6118" y="482"/>
                    <a:pt x="6211" y="482"/>
                  </a:cubicBezTo>
                  <a:cubicBezTo>
                    <a:pt x="6227" y="482"/>
                    <a:pt x="6244" y="478"/>
                    <a:pt x="6262" y="468"/>
                  </a:cubicBezTo>
                  <a:cubicBezTo>
                    <a:pt x="6439" y="376"/>
                    <a:pt x="6621" y="303"/>
                    <a:pt x="6810" y="261"/>
                  </a:cubicBezTo>
                  <a:cubicBezTo>
                    <a:pt x="6868" y="250"/>
                    <a:pt x="7020" y="211"/>
                    <a:pt x="7139" y="211"/>
                  </a:cubicBezTo>
                  <a:cubicBezTo>
                    <a:pt x="7219" y="211"/>
                    <a:pt x="7285" y="228"/>
                    <a:pt x="7297" y="285"/>
                  </a:cubicBezTo>
                  <a:cubicBezTo>
                    <a:pt x="7334" y="425"/>
                    <a:pt x="7236" y="632"/>
                    <a:pt x="7182" y="754"/>
                  </a:cubicBezTo>
                  <a:cubicBezTo>
                    <a:pt x="7109" y="894"/>
                    <a:pt x="7023" y="1028"/>
                    <a:pt x="6920" y="1150"/>
                  </a:cubicBezTo>
                  <a:cubicBezTo>
                    <a:pt x="6707" y="1406"/>
                    <a:pt x="6445" y="1619"/>
                    <a:pt x="6177" y="1814"/>
                  </a:cubicBezTo>
                  <a:cubicBezTo>
                    <a:pt x="5866" y="2039"/>
                    <a:pt x="5555" y="2252"/>
                    <a:pt x="5233" y="2453"/>
                  </a:cubicBezTo>
                  <a:cubicBezTo>
                    <a:pt x="4581" y="2867"/>
                    <a:pt x="3899" y="3245"/>
                    <a:pt x="3204" y="3580"/>
                  </a:cubicBezTo>
                  <a:cubicBezTo>
                    <a:pt x="2851" y="3745"/>
                    <a:pt x="2498" y="3903"/>
                    <a:pt x="2132" y="4055"/>
                  </a:cubicBezTo>
                  <a:cubicBezTo>
                    <a:pt x="1779" y="4201"/>
                    <a:pt x="1414" y="4354"/>
                    <a:pt x="1042" y="4451"/>
                  </a:cubicBezTo>
                  <a:cubicBezTo>
                    <a:pt x="925" y="4482"/>
                    <a:pt x="800" y="4505"/>
                    <a:pt x="676" y="4505"/>
                  </a:cubicBezTo>
                  <a:cubicBezTo>
                    <a:pt x="581" y="4505"/>
                    <a:pt x="486" y="4492"/>
                    <a:pt x="396" y="4457"/>
                  </a:cubicBezTo>
                  <a:cubicBezTo>
                    <a:pt x="299" y="4427"/>
                    <a:pt x="208" y="4360"/>
                    <a:pt x="232" y="4244"/>
                  </a:cubicBezTo>
                  <a:cubicBezTo>
                    <a:pt x="250" y="4147"/>
                    <a:pt x="329" y="4061"/>
                    <a:pt x="390" y="3982"/>
                  </a:cubicBezTo>
                  <a:cubicBezTo>
                    <a:pt x="652" y="3659"/>
                    <a:pt x="963" y="3373"/>
                    <a:pt x="1310" y="3142"/>
                  </a:cubicBezTo>
                  <a:cubicBezTo>
                    <a:pt x="1401" y="3076"/>
                    <a:pt x="1345" y="2939"/>
                    <a:pt x="1258" y="2939"/>
                  </a:cubicBezTo>
                  <a:cubicBezTo>
                    <a:pt x="1240" y="2939"/>
                    <a:pt x="1220" y="2945"/>
                    <a:pt x="1200" y="2959"/>
                  </a:cubicBezTo>
                  <a:cubicBezTo>
                    <a:pt x="853" y="3196"/>
                    <a:pt x="536" y="3483"/>
                    <a:pt x="262" y="3805"/>
                  </a:cubicBezTo>
                  <a:cubicBezTo>
                    <a:pt x="147" y="3952"/>
                    <a:pt x="0" y="4116"/>
                    <a:pt x="13" y="4317"/>
                  </a:cubicBezTo>
                  <a:cubicBezTo>
                    <a:pt x="31" y="4506"/>
                    <a:pt x="189" y="4616"/>
                    <a:pt x="354" y="4670"/>
                  </a:cubicBezTo>
                  <a:cubicBezTo>
                    <a:pt x="459" y="4703"/>
                    <a:pt x="566" y="4717"/>
                    <a:pt x="674" y="4717"/>
                  </a:cubicBezTo>
                  <a:cubicBezTo>
                    <a:pt x="1006" y="4717"/>
                    <a:pt x="1340" y="4584"/>
                    <a:pt x="1639" y="4469"/>
                  </a:cubicBezTo>
                  <a:cubicBezTo>
                    <a:pt x="2053" y="4317"/>
                    <a:pt x="2461" y="4147"/>
                    <a:pt x="2863" y="3970"/>
                  </a:cubicBezTo>
                  <a:cubicBezTo>
                    <a:pt x="3673" y="3604"/>
                    <a:pt x="4453" y="3184"/>
                    <a:pt x="5208" y="2715"/>
                  </a:cubicBezTo>
                  <a:cubicBezTo>
                    <a:pt x="5586" y="2484"/>
                    <a:pt x="5951" y="2240"/>
                    <a:pt x="6311" y="1978"/>
                  </a:cubicBezTo>
                  <a:cubicBezTo>
                    <a:pt x="6615" y="1753"/>
                    <a:pt x="6914" y="1509"/>
                    <a:pt x="7145" y="1205"/>
                  </a:cubicBezTo>
                  <a:cubicBezTo>
                    <a:pt x="7267" y="1046"/>
                    <a:pt x="7370" y="870"/>
                    <a:pt x="7437" y="675"/>
                  </a:cubicBezTo>
                  <a:cubicBezTo>
                    <a:pt x="7498" y="510"/>
                    <a:pt x="7571" y="267"/>
                    <a:pt x="7450" y="114"/>
                  </a:cubicBezTo>
                  <a:cubicBezTo>
                    <a:pt x="7377" y="27"/>
                    <a:pt x="7268" y="0"/>
                    <a:pt x="71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62"/>
          <p:cNvGrpSpPr/>
          <p:nvPr/>
        </p:nvGrpSpPr>
        <p:grpSpPr>
          <a:xfrm>
            <a:off x="7854591" y="4232803"/>
            <a:ext cx="579067" cy="574281"/>
            <a:chOff x="5853975" y="3300602"/>
            <a:chExt cx="1569174" cy="1556204"/>
          </a:xfrm>
        </p:grpSpPr>
        <p:sp>
          <p:nvSpPr>
            <p:cNvPr id="1607" name="Google Shape;1607;p62"/>
            <p:cNvSpPr/>
            <p:nvPr/>
          </p:nvSpPr>
          <p:spPr>
            <a:xfrm flipH="1">
              <a:off x="6711747" y="3779473"/>
              <a:ext cx="711402" cy="341289"/>
            </a:xfrm>
            <a:custGeom>
              <a:avLst/>
              <a:gdLst/>
              <a:ahLst/>
              <a:cxnLst/>
              <a:rect l="l" t="t" r="r" b="b"/>
              <a:pathLst>
                <a:path w="6639" h="3185" extrusionOk="0">
                  <a:moveTo>
                    <a:pt x="6639" y="1"/>
                  </a:moveTo>
                  <a:lnTo>
                    <a:pt x="5189" y="125"/>
                  </a:lnTo>
                  <a:cubicBezTo>
                    <a:pt x="3289" y="285"/>
                    <a:pt x="1506" y="1110"/>
                    <a:pt x="160" y="2456"/>
                  </a:cubicBezTo>
                  <a:cubicBezTo>
                    <a:pt x="1" y="2616"/>
                    <a:pt x="105" y="2886"/>
                    <a:pt x="327" y="2907"/>
                  </a:cubicBezTo>
                  <a:lnTo>
                    <a:pt x="3462" y="3184"/>
                  </a:lnTo>
                  <a:lnTo>
                    <a:pt x="66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2"/>
            <p:cNvSpPr/>
            <p:nvPr/>
          </p:nvSpPr>
          <p:spPr>
            <a:xfrm flipH="1">
              <a:off x="6337135" y="4154834"/>
              <a:ext cx="340539" cy="701972"/>
            </a:xfrm>
            <a:custGeom>
              <a:avLst/>
              <a:gdLst/>
              <a:ahLst/>
              <a:cxnLst/>
              <a:rect l="l" t="t" r="r" b="b"/>
              <a:pathLst>
                <a:path w="3178" h="6551" extrusionOk="0">
                  <a:moveTo>
                    <a:pt x="3178" y="0"/>
                  </a:moveTo>
                  <a:lnTo>
                    <a:pt x="1" y="3177"/>
                  </a:lnTo>
                  <a:lnTo>
                    <a:pt x="278" y="6305"/>
                  </a:lnTo>
                  <a:cubicBezTo>
                    <a:pt x="292" y="6457"/>
                    <a:pt x="415" y="6550"/>
                    <a:pt x="543" y="6550"/>
                  </a:cubicBezTo>
                  <a:cubicBezTo>
                    <a:pt x="608" y="6550"/>
                    <a:pt x="675" y="6526"/>
                    <a:pt x="729" y="6472"/>
                  </a:cubicBezTo>
                  <a:cubicBezTo>
                    <a:pt x="2075" y="5126"/>
                    <a:pt x="2900" y="3344"/>
                    <a:pt x="3053" y="1443"/>
                  </a:cubicBezTo>
                  <a:lnTo>
                    <a:pt x="31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2"/>
            <p:cNvSpPr/>
            <p:nvPr/>
          </p:nvSpPr>
          <p:spPr>
            <a:xfrm flipH="1">
              <a:off x="5854615" y="3300602"/>
              <a:ext cx="1272680" cy="1265929"/>
            </a:xfrm>
            <a:custGeom>
              <a:avLst/>
              <a:gdLst/>
              <a:ahLst/>
              <a:cxnLst/>
              <a:rect l="l" t="t" r="r" b="b"/>
              <a:pathLst>
                <a:path w="11877" h="11814" extrusionOk="0">
                  <a:moveTo>
                    <a:pt x="11644" y="0"/>
                  </a:moveTo>
                  <a:cubicBezTo>
                    <a:pt x="11624" y="0"/>
                    <a:pt x="11604" y="3"/>
                    <a:pt x="11584" y="10"/>
                  </a:cubicBezTo>
                  <a:lnTo>
                    <a:pt x="9080" y="745"/>
                  </a:lnTo>
                  <a:lnTo>
                    <a:pt x="7228" y="1286"/>
                  </a:lnTo>
                  <a:cubicBezTo>
                    <a:pt x="7075" y="1327"/>
                    <a:pt x="6937" y="1411"/>
                    <a:pt x="6826" y="1522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1436" y="9914"/>
                  </a:lnTo>
                  <a:lnTo>
                    <a:pt x="1929" y="10414"/>
                  </a:lnTo>
                  <a:lnTo>
                    <a:pt x="3267" y="11746"/>
                  </a:lnTo>
                  <a:cubicBezTo>
                    <a:pt x="3312" y="11791"/>
                    <a:pt x="3373" y="11813"/>
                    <a:pt x="3435" y="11813"/>
                  </a:cubicBezTo>
                  <a:cubicBezTo>
                    <a:pt x="3496" y="11813"/>
                    <a:pt x="3559" y="11791"/>
                    <a:pt x="3607" y="11746"/>
                  </a:cubicBezTo>
                  <a:lnTo>
                    <a:pt x="7374" y="7965"/>
                  </a:lnTo>
                  <a:lnTo>
                    <a:pt x="10308" y="5038"/>
                  </a:lnTo>
                  <a:cubicBezTo>
                    <a:pt x="10432" y="4913"/>
                    <a:pt x="10523" y="4761"/>
                    <a:pt x="10571" y="4594"/>
                  </a:cubicBezTo>
                  <a:lnTo>
                    <a:pt x="11840" y="259"/>
                  </a:lnTo>
                  <a:cubicBezTo>
                    <a:pt x="11876" y="127"/>
                    <a:pt x="11772" y="0"/>
                    <a:pt x="116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2"/>
            <p:cNvSpPr/>
            <p:nvPr/>
          </p:nvSpPr>
          <p:spPr>
            <a:xfrm flipH="1">
              <a:off x="6218944" y="3662033"/>
              <a:ext cx="266173" cy="266173"/>
            </a:xfrm>
            <a:custGeom>
              <a:avLst/>
              <a:gdLst/>
              <a:ahLst/>
              <a:cxnLst/>
              <a:rect l="l" t="t" r="r" b="b"/>
              <a:pathLst>
                <a:path w="2484" h="2484" extrusionOk="0">
                  <a:moveTo>
                    <a:pt x="1242" y="1"/>
                  </a:moveTo>
                  <a:cubicBezTo>
                    <a:pt x="555" y="1"/>
                    <a:pt x="0" y="556"/>
                    <a:pt x="0" y="1242"/>
                  </a:cubicBezTo>
                  <a:cubicBezTo>
                    <a:pt x="0" y="1929"/>
                    <a:pt x="555" y="2484"/>
                    <a:pt x="1242" y="2484"/>
                  </a:cubicBezTo>
                  <a:cubicBezTo>
                    <a:pt x="1922" y="2484"/>
                    <a:pt x="2483" y="1929"/>
                    <a:pt x="2483" y="1242"/>
                  </a:cubicBezTo>
                  <a:cubicBezTo>
                    <a:pt x="2483" y="556"/>
                    <a:pt x="1922" y="1"/>
                    <a:pt x="1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2"/>
            <p:cNvSpPr/>
            <p:nvPr/>
          </p:nvSpPr>
          <p:spPr>
            <a:xfrm flipH="1">
              <a:off x="6816545" y="4259630"/>
              <a:ext cx="344182" cy="340646"/>
            </a:xfrm>
            <a:custGeom>
              <a:avLst/>
              <a:gdLst/>
              <a:ahLst/>
              <a:cxnLst/>
              <a:rect l="l" t="t" r="r" b="b"/>
              <a:pathLst>
                <a:path w="3212" h="3179" extrusionOk="0">
                  <a:moveTo>
                    <a:pt x="833" y="0"/>
                  </a:moveTo>
                  <a:lnTo>
                    <a:pt x="125" y="701"/>
                  </a:lnTo>
                  <a:cubicBezTo>
                    <a:pt x="0" y="826"/>
                    <a:pt x="0" y="1034"/>
                    <a:pt x="125" y="1166"/>
                  </a:cubicBezTo>
                  <a:lnTo>
                    <a:pt x="1082" y="2123"/>
                  </a:lnTo>
                  <a:lnTo>
                    <a:pt x="2046" y="3080"/>
                  </a:lnTo>
                  <a:cubicBezTo>
                    <a:pt x="2109" y="3146"/>
                    <a:pt x="2192" y="3179"/>
                    <a:pt x="2276" y="3179"/>
                  </a:cubicBezTo>
                  <a:cubicBezTo>
                    <a:pt x="2360" y="3179"/>
                    <a:pt x="2445" y="3146"/>
                    <a:pt x="2511" y="3080"/>
                  </a:cubicBezTo>
                  <a:lnTo>
                    <a:pt x="3212" y="2379"/>
                  </a:lnTo>
                  <a:lnTo>
                    <a:pt x="2275" y="1436"/>
                  </a:lnTo>
                  <a:lnTo>
                    <a:pt x="1769" y="93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2"/>
            <p:cNvSpPr/>
            <p:nvPr/>
          </p:nvSpPr>
          <p:spPr>
            <a:xfrm flipH="1">
              <a:off x="6677565" y="4119901"/>
              <a:ext cx="449730" cy="446622"/>
            </a:xfrm>
            <a:custGeom>
              <a:avLst/>
              <a:gdLst/>
              <a:ahLst/>
              <a:cxnLst/>
              <a:rect l="l" t="t" r="r" b="b"/>
              <a:pathLst>
                <a:path w="4197" h="4168" extrusionOk="0">
                  <a:moveTo>
                    <a:pt x="694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16"/>
                  </a:cubicBezTo>
                  <a:lnTo>
                    <a:pt x="1436" y="2268"/>
                  </a:lnTo>
                  <a:lnTo>
                    <a:pt x="1936" y="2761"/>
                  </a:lnTo>
                  <a:lnTo>
                    <a:pt x="3267" y="4100"/>
                  </a:lnTo>
                  <a:cubicBezTo>
                    <a:pt x="3312" y="4145"/>
                    <a:pt x="3373" y="4167"/>
                    <a:pt x="3435" y="4167"/>
                  </a:cubicBezTo>
                  <a:cubicBezTo>
                    <a:pt x="3496" y="4167"/>
                    <a:pt x="3559" y="4145"/>
                    <a:pt x="3607" y="4100"/>
                  </a:cubicBezTo>
                  <a:lnTo>
                    <a:pt x="4197" y="3503"/>
                  </a:lnTo>
                  <a:lnTo>
                    <a:pt x="2699" y="2005"/>
                  </a:lnTo>
                  <a:lnTo>
                    <a:pt x="2199" y="150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2"/>
            <p:cNvSpPr/>
            <p:nvPr/>
          </p:nvSpPr>
          <p:spPr>
            <a:xfrm flipH="1">
              <a:off x="7184944" y="4423147"/>
              <a:ext cx="139301" cy="127193"/>
            </a:xfrm>
            <a:custGeom>
              <a:avLst/>
              <a:gdLst/>
              <a:ahLst/>
              <a:cxnLst/>
              <a:rect l="l" t="t" r="r" b="b"/>
              <a:pathLst>
                <a:path w="1300" h="1187" extrusionOk="0">
                  <a:moveTo>
                    <a:pt x="986" y="1"/>
                  </a:moveTo>
                  <a:cubicBezTo>
                    <a:pt x="935" y="1"/>
                    <a:pt x="881" y="21"/>
                    <a:pt x="833" y="70"/>
                  </a:cubicBezTo>
                  <a:lnTo>
                    <a:pt x="84" y="812"/>
                  </a:lnTo>
                  <a:cubicBezTo>
                    <a:pt x="0" y="895"/>
                    <a:pt x="0" y="1041"/>
                    <a:pt x="84" y="1124"/>
                  </a:cubicBezTo>
                  <a:cubicBezTo>
                    <a:pt x="129" y="1166"/>
                    <a:pt x="186" y="1186"/>
                    <a:pt x="242" y="1186"/>
                  </a:cubicBezTo>
                  <a:cubicBezTo>
                    <a:pt x="299" y="1186"/>
                    <a:pt x="354" y="1166"/>
                    <a:pt x="396" y="1124"/>
                  </a:cubicBezTo>
                  <a:lnTo>
                    <a:pt x="1145" y="375"/>
                  </a:lnTo>
                  <a:cubicBezTo>
                    <a:pt x="1299" y="221"/>
                    <a:pt x="1155" y="1"/>
                    <a:pt x="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2"/>
            <p:cNvSpPr/>
            <p:nvPr/>
          </p:nvSpPr>
          <p:spPr>
            <a:xfrm flipH="1">
              <a:off x="7107149" y="4500512"/>
              <a:ext cx="139837" cy="127836"/>
            </a:xfrm>
            <a:custGeom>
              <a:avLst/>
              <a:gdLst/>
              <a:ahLst/>
              <a:cxnLst/>
              <a:rect l="l" t="t" r="r" b="b"/>
              <a:pathLst>
                <a:path w="1305" h="1193" extrusionOk="0">
                  <a:moveTo>
                    <a:pt x="987" y="0"/>
                  </a:moveTo>
                  <a:cubicBezTo>
                    <a:pt x="935" y="0"/>
                    <a:pt x="881" y="21"/>
                    <a:pt x="833" y="69"/>
                  </a:cubicBezTo>
                  <a:lnTo>
                    <a:pt x="91" y="818"/>
                  </a:lnTo>
                  <a:cubicBezTo>
                    <a:pt x="1" y="901"/>
                    <a:pt x="1" y="1040"/>
                    <a:pt x="91" y="1130"/>
                  </a:cubicBezTo>
                  <a:cubicBezTo>
                    <a:pt x="132" y="1172"/>
                    <a:pt x="188" y="1193"/>
                    <a:pt x="244" y="1193"/>
                  </a:cubicBezTo>
                  <a:cubicBezTo>
                    <a:pt x="301" y="1193"/>
                    <a:pt x="358" y="1172"/>
                    <a:pt x="403" y="1130"/>
                  </a:cubicBezTo>
                  <a:lnTo>
                    <a:pt x="1145" y="381"/>
                  </a:lnTo>
                  <a:cubicBezTo>
                    <a:pt x="1305" y="221"/>
                    <a:pt x="1158" y="0"/>
                    <a:pt x="9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2"/>
            <p:cNvSpPr/>
            <p:nvPr/>
          </p:nvSpPr>
          <p:spPr>
            <a:xfrm flipH="1">
              <a:off x="6951775" y="4655885"/>
              <a:ext cx="139087" cy="127836"/>
            </a:xfrm>
            <a:custGeom>
              <a:avLst/>
              <a:gdLst/>
              <a:ahLst/>
              <a:cxnLst/>
              <a:rect l="l" t="t" r="r" b="b"/>
              <a:pathLst>
                <a:path w="1298" h="1193" extrusionOk="0">
                  <a:moveTo>
                    <a:pt x="983" y="0"/>
                  </a:moveTo>
                  <a:cubicBezTo>
                    <a:pt x="932" y="0"/>
                    <a:pt x="879" y="20"/>
                    <a:pt x="833" y="69"/>
                  </a:cubicBezTo>
                  <a:lnTo>
                    <a:pt x="83" y="818"/>
                  </a:lnTo>
                  <a:cubicBezTo>
                    <a:pt x="0" y="901"/>
                    <a:pt x="0" y="1040"/>
                    <a:pt x="83" y="1130"/>
                  </a:cubicBezTo>
                  <a:cubicBezTo>
                    <a:pt x="125" y="1172"/>
                    <a:pt x="181" y="1192"/>
                    <a:pt x="237" y="1192"/>
                  </a:cubicBezTo>
                  <a:cubicBezTo>
                    <a:pt x="293" y="1192"/>
                    <a:pt x="351" y="1172"/>
                    <a:pt x="396" y="1130"/>
                  </a:cubicBezTo>
                  <a:lnTo>
                    <a:pt x="1138" y="381"/>
                  </a:lnTo>
                  <a:cubicBezTo>
                    <a:pt x="1297" y="221"/>
                    <a:pt x="1151" y="0"/>
                    <a:pt x="9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2"/>
            <p:cNvSpPr/>
            <p:nvPr/>
          </p:nvSpPr>
          <p:spPr>
            <a:xfrm flipH="1">
              <a:off x="7029034" y="4578520"/>
              <a:ext cx="139944" cy="127836"/>
            </a:xfrm>
            <a:custGeom>
              <a:avLst/>
              <a:gdLst/>
              <a:ahLst/>
              <a:cxnLst/>
              <a:rect l="l" t="t" r="r" b="b"/>
              <a:pathLst>
                <a:path w="1306" h="1193" extrusionOk="0">
                  <a:moveTo>
                    <a:pt x="987" y="1"/>
                  </a:moveTo>
                  <a:cubicBezTo>
                    <a:pt x="936" y="1"/>
                    <a:pt x="882" y="21"/>
                    <a:pt x="833" y="69"/>
                  </a:cubicBezTo>
                  <a:lnTo>
                    <a:pt x="91" y="818"/>
                  </a:lnTo>
                  <a:cubicBezTo>
                    <a:pt x="1" y="902"/>
                    <a:pt x="1" y="1040"/>
                    <a:pt x="91" y="1131"/>
                  </a:cubicBezTo>
                  <a:cubicBezTo>
                    <a:pt x="133" y="1172"/>
                    <a:pt x="188" y="1193"/>
                    <a:pt x="245" y="1193"/>
                  </a:cubicBezTo>
                  <a:cubicBezTo>
                    <a:pt x="301" y="1193"/>
                    <a:pt x="358" y="1172"/>
                    <a:pt x="403" y="1131"/>
                  </a:cubicBezTo>
                  <a:lnTo>
                    <a:pt x="1145" y="381"/>
                  </a:lnTo>
                  <a:cubicBezTo>
                    <a:pt x="1305" y="222"/>
                    <a:pt x="1158" y="1"/>
                    <a:pt x="9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2"/>
            <p:cNvSpPr/>
            <p:nvPr/>
          </p:nvSpPr>
          <p:spPr>
            <a:xfrm flipH="1">
              <a:off x="5853975" y="3300602"/>
              <a:ext cx="300463" cy="296927"/>
            </a:xfrm>
            <a:custGeom>
              <a:avLst/>
              <a:gdLst/>
              <a:ahLst/>
              <a:cxnLst/>
              <a:rect l="l" t="t" r="r" b="b"/>
              <a:pathLst>
                <a:path w="2804" h="2771" extrusionOk="0">
                  <a:moveTo>
                    <a:pt x="2567" y="0"/>
                  </a:moveTo>
                  <a:cubicBezTo>
                    <a:pt x="2547" y="0"/>
                    <a:pt x="2526" y="3"/>
                    <a:pt x="2505" y="10"/>
                  </a:cubicBezTo>
                  <a:lnTo>
                    <a:pt x="1" y="745"/>
                  </a:lnTo>
                  <a:lnTo>
                    <a:pt x="2033" y="2770"/>
                  </a:lnTo>
                  <a:lnTo>
                    <a:pt x="2761" y="266"/>
                  </a:lnTo>
                  <a:cubicBezTo>
                    <a:pt x="2804" y="128"/>
                    <a:pt x="2700" y="0"/>
                    <a:pt x="25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2"/>
            <p:cNvSpPr/>
            <p:nvPr/>
          </p:nvSpPr>
          <p:spPr>
            <a:xfrm flipH="1">
              <a:off x="6508796" y="3955206"/>
              <a:ext cx="552384" cy="545633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2"/>
            <p:cNvSpPr/>
            <p:nvPr/>
          </p:nvSpPr>
          <p:spPr>
            <a:xfrm flipH="1">
              <a:off x="6508796" y="3955206"/>
              <a:ext cx="552384" cy="545633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2"/>
            <p:cNvSpPr/>
            <p:nvPr/>
          </p:nvSpPr>
          <p:spPr>
            <a:xfrm flipH="1">
              <a:off x="6517690" y="3955469"/>
              <a:ext cx="543490" cy="545097"/>
            </a:xfrm>
            <a:custGeom>
              <a:avLst/>
              <a:gdLst/>
              <a:ahLst/>
              <a:cxnLst/>
              <a:rect l="l" t="t" r="r" b="b"/>
              <a:pathLst>
                <a:path w="5072" h="5087" extrusionOk="0">
                  <a:moveTo>
                    <a:pt x="4762" y="1"/>
                  </a:moveTo>
                  <a:cubicBezTo>
                    <a:pt x="4676" y="1"/>
                    <a:pt x="4589" y="34"/>
                    <a:pt x="4523" y="100"/>
                  </a:cubicBezTo>
                  <a:lnTo>
                    <a:pt x="132" y="4490"/>
                  </a:lnTo>
                  <a:cubicBezTo>
                    <a:pt x="1" y="4622"/>
                    <a:pt x="1" y="4837"/>
                    <a:pt x="132" y="4962"/>
                  </a:cubicBezTo>
                  <a:lnTo>
                    <a:pt x="153" y="4990"/>
                  </a:lnTo>
                  <a:cubicBezTo>
                    <a:pt x="216" y="5045"/>
                    <a:pt x="299" y="5080"/>
                    <a:pt x="382" y="5087"/>
                  </a:cubicBezTo>
                  <a:cubicBezTo>
                    <a:pt x="306" y="4955"/>
                    <a:pt x="327" y="4781"/>
                    <a:pt x="438" y="4671"/>
                  </a:cubicBezTo>
                  <a:lnTo>
                    <a:pt x="4828" y="280"/>
                  </a:lnTo>
                  <a:cubicBezTo>
                    <a:pt x="4891" y="217"/>
                    <a:pt x="4974" y="183"/>
                    <a:pt x="5071" y="183"/>
                  </a:cubicBezTo>
                  <a:cubicBezTo>
                    <a:pt x="5057" y="162"/>
                    <a:pt x="5036" y="141"/>
                    <a:pt x="5022" y="120"/>
                  </a:cubicBezTo>
                  <a:lnTo>
                    <a:pt x="5002" y="100"/>
                  </a:lnTo>
                  <a:cubicBezTo>
                    <a:pt x="4936" y="34"/>
                    <a:pt x="4849" y="1"/>
                    <a:pt x="47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1599;p62">
            <a:extLst>
              <a:ext uri="{FF2B5EF4-FFF2-40B4-BE49-F238E27FC236}">
                <a16:creationId xmlns:a16="http://schemas.microsoft.com/office/drawing/2014/main" id="{3326F7D7-7A4C-088B-B705-487C726E9739}"/>
              </a:ext>
            </a:extLst>
          </p:cNvPr>
          <p:cNvSpPr txBox="1">
            <a:spLocks/>
          </p:cNvSpPr>
          <p:nvPr/>
        </p:nvSpPr>
        <p:spPr>
          <a:xfrm>
            <a:off x="4970732" y="467778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C16F097-E8AA-3162-BC82-827827C555F9}"/>
              </a:ext>
            </a:extLst>
          </p:cNvPr>
          <p:cNvGrpSpPr/>
          <p:nvPr/>
        </p:nvGrpSpPr>
        <p:grpSpPr>
          <a:xfrm>
            <a:off x="862643" y="1202021"/>
            <a:ext cx="3601526" cy="723143"/>
            <a:chOff x="534838" y="1323151"/>
            <a:chExt cx="3804249" cy="86518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8C9394A-1E25-B1B1-FD02-39F4E1E24CF0}"/>
                </a:ext>
              </a:extLst>
            </p:cNvPr>
            <p:cNvSpPr/>
            <p:nvPr/>
          </p:nvSpPr>
          <p:spPr>
            <a:xfrm>
              <a:off x="534838" y="1354347"/>
              <a:ext cx="3804249" cy="8027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35" name="Google Shape;1590;p61">
              <a:extLst>
                <a:ext uri="{FF2B5EF4-FFF2-40B4-BE49-F238E27FC236}">
                  <a16:creationId xmlns:a16="http://schemas.microsoft.com/office/drawing/2014/main" id="{919B36FE-323A-106B-518A-C55278328B07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23151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Để lửa gần bình ga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EFD1847-3D25-2094-9F75-BEC5EB457C1D}"/>
              </a:ext>
            </a:extLst>
          </p:cNvPr>
          <p:cNvGrpSpPr/>
          <p:nvPr/>
        </p:nvGrpSpPr>
        <p:grpSpPr>
          <a:xfrm>
            <a:off x="862643" y="1975828"/>
            <a:ext cx="3601526" cy="723143"/>
            <a:chOff x="534838" y="1354347"/>
            <a:chExt cx="3804249" cy="86518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55BE688-9339-B531-0C40-EB2AC734BAD1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38" name="Google Shape;1590;p61">
              <a:extLst>
                <a:ext uri="{FF2B5EF4-FFF2-40B4-BE49-F238E27FC236}">
                  <a16:creationId xmlns:a16="http://schemas.microsoft.com/office/drawing/2014/main" id="{160D8230-E333-7FB6-65C1-1C1BCBAE58D9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Với tay lấy phích nước nóng ở trên cao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E28E51F-825E-6B57-601A-54646F5322A6}"/>
              </a:ext>
            </a:extLst>
          </p:cNvPr>
          <p:cNvGrpSpPr/>
          <p:nvPr/>
        </p:nvGrpSpPr>
        <p:grpSpPr>
          <a:xfrm>
            <a:off x="862642" y="2749635"/>
            <a:ext cx="3601526" cy="723143"/>
            <a:chOff x="534838" y="1354347"/>
            <a:chExt cx="3804249" cy="865188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8EC618C7-5663-2CA2-E153-4E5C39CFACD2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41" name="Google Shape;1590;p61">
              <a:extLst>
                <a:ext uri="{FF2B5EF4-FFF2-40B4-BE49-F238E27FC236}">
                  <a16:creationId xmlns:a16="http://schemas.microsoft.com/office/drawing/2014/main" id="{CFC9EBFF-2457-638D-4865-A345D8B8B3CA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Để bàn là đang nóng ở gần người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B2E2D9C-419D-F1FE-DD97-35B169877963}"/>
              </a:ext>
            </a:extLst>
          </p:cNvPr>
          <p:cNvGrpSpPr/>
          <p:nvPr/>
        </p:nvGrpSpPr>
        <p:grpSpPr>
          <a:xfrm>
            <a:off x="838460" y="3499558"/>
            <a:ext cx="3601526" cy="723143"/>
            <a:chOff x="534838" y="1323151"/>
            <a:chExt cx="3804249" cy="86518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CF23A09-55B1-73DE-9275-CA2CBC3781AF}"/>
                </a:ext>
              </a:extLst>
            </p:cNvPr>
            <p:cNvSpPr/>
            <p:nvPr/>
          </p:nvSpPr>
          <p:spPr>
            <a:xfrm>
              <a:off x="534838" y="1354347"/>
              <a:ext cx="3804249" cy="8027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44" name="Google Shape;1590;p61">
              <a:extLst>
                <a:ext uri="{FF2B5EF4-FFF2-40B4-BE49-F238E27FC236}">
                  <a16:creationId xmlns:a16="http://schemas.microsoft.com/office/drawing/2014/main" id="{AD359EF4-6DCC-D747-64E7-8B25CEF8EEEB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23151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 Để tay vào hơi xì trên nắp nồi hầm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7046166-F3EE-51B9-2199-BCD57790671D}"/>
              </a:ext>
            </a:extLst>
          </p:cNvPr>
          <p:cNvGrpSpPr/>
          <p:nvPr/>
        </p:nvGrpSpPr>
        <p:grpSpPr>
          <a:xfrm>
            <a:off x="4722954" y="1779484"/>
            <a:ext cx="3601526" cy="723144"/>
            <a:chOff x="534838" y="1354347"/>
            <a:chExt cx="3804249" cy="865189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7BB22058-6113-A6B6-5328-D63952CCDF7D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47" name="Google Shape;1590;p61">
              <a:extLst>
                <a:ext uri="{FF2B5EF4-FFF2-40B4-BE49-F238E27FC236}">
                  <a16:creationId xmlns:a16="http://schemas.microsoft.com/office/drawing/2014/main" id="{618FA13A-85E0-B468-6C6A-16FD7786F0DE}"/>
                </a:ext>
              </a:extLst>
            </p:cNvPr>
            <p:cNvSpPr txBox="1">
              <a:spLocks/>
            </p:cNvSpPr>
            <p:nvPr/>
          </p:nvSpPr>
          <p:spPr>
            <a:xfrm>
              <a:off x="588752" y="1354348"/>
              <a:ext cx="3696419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 Chọc đồ vật vào ổ điện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98D5CBA-D3C9-43AD-A908-81330C7346C5}"/>
              </a:ext>
            </a:extLst>
          </p:cNvPr>
          <p:cNvGrpSpPr/>
          <p:nvPr/>
        </p:nvGrpSpPr>
        <p:grpSpPr>
          <a:xfrm>
            <a:off x="4722953" y="2701286"/>
            <a:ext cx="3601526" cy="723143"/>
            <a:chOff x="534838" y="1354347"/>
            <a:chExt cx="3804249" cy="86518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A98A906-AED6-8A9F-4F32-A1EAC86C4A4D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50" name="Google Shape;1590;p61">
              <a:extLst>
                <a:ext uri="{FF2B5EF4-FFF2-40B4-BE49-F238E27FC236}">
                  <a16:creationId xmlns:a16="http://schemas.microsoft.com/office/drawing/2014/main" id="{614D7B0B-692F-14A9-2C90-A5D5164F7550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6. Chạm vào dây điện bị hở khi đang có điện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1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latin typeface="UVN Da Lat" panose="03060902030302020204" pitchFamily="66" charset="0"/>
              </a:rPr>
              <a:t>MỞ RỘNG THÔNG TIN</a:t>
            </a:r>
            <a:endParaRPr sz="4800" dirty="0">
              <a:latin typeface="UVN Da Lat" panose="03060902030302020204" pitchFamily="66" charset="0"/>
            </a:endParaRPr>
          </a:p>
        </p:txBody>
      </p:sp>
      <p:sp>
        <p:nvSpPr>
          <p:cNvPr id="1156" name="Google Shape;1156;p51"/>
          <p:cNvSpPr txBox="1">
            <a:spLocks noGrp="1"/>
          </p:cNvSpPr>
          <p:nvPr>
            <p:ph type="title" idx="2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03</a:t>
            </a:r>
            <a:endParaRPr sz="10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6D4FF-4066-4904-84C1-111E00D5C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7" name="Google Shape;867;p40">
            <a:extLst>
              <a:ext uri="{FF2B5EF4-FFF2-40B4-BE49-F238E27FC236}">
                <a16:creationId xmlns:a16="http://schemas.microsoft.com/office/drawing/2014/main" id="{A578B121-D514-C727-BB13-FA5228F1D500}"/>
              </a:ext>
            </a:extLst>
          </p:cNvPr>
          <p:cNvGrpSpPr/>
          <p:nvPr/>
        </p:nvGrpSpPr>
        <p:grpSpPr>
          <a:xfrm>
            <a:off x="-953077" y="106230"/>
            <a:ext cx="4964030" cy="4749355"/>
            <a:chOff x="4084750" y="132109"/>
            <a:chExt cx="4964030" cy="4749355"/>
          </a:xfrm>
        </p:grpSpPr>
        <p:sp>
          <p:nvSpPr>
            <p:cNvPr id="78" name="Google Shape;868;p40">
              <a:extLst>
                <a:ext uri="{FF2B5EF4-FFF2-40B4-BE49-F238E27FC236}">
                  <a16:creationId xmlns:a16="http://schemas.microsoft.com/office/drawing/2014/main" id="{A35C4D06-7A67-0A0E-E928-FEFD71B4FD84}"/>
                </a:ext>
              </a:extLst>
            </p:cNvPr>
            <p:cNvSpPr/>
            <p:nvPr/>
          </p:nvSpPr>
          <p:spPr>
            <a:xfrm>
              <a:off x="6666025" y="2758450"/>
              <a:ext cx="2382755" cy="5962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69;p40">
              <a:extLst>
                <a:ext uri="{FF2B5EF4-FFF2-40B4-BE49-F238E27FC236}">
                  <a16:creationId xmlns:a16="http://schemas.microsoft.com/office/drawing/2014/main" id="{6652EC60-8901-D41F-1028-13D56C79F2D6}"/>
                </a:ext>
              </a:extLst>
            </p:cNvPr>
            <p:cNvSpPr/>
            <p:nvPr/>
          </p:nvSpPr>
          <p:spPr>
            <a:xfrm>
              <a:off x="4452025" y="3796675"/>
              <a:ext cx="2382755" cy="5962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70;p40">
              <a:extLst>
                <a:ext uri="{FF2B5EF4-FFF2-40B4-BE49-F238E27FC236}">
                  <a16:creationId xmlns:a16="http://schemas.microsoft.com/office/drawing/2014/main" id="{0E6879FC-DA00-6A7A-A74F-EF0E896C53A1}"/>
                </a:ext>
              </a:extLst>
            </p:cNvPr>
            <p:cNvSpPr/>
            <p:nvPr/>
          </p:nvSpPr>
          <p:spPr>
            <a:xfrm>
              <a:off x="4084750" y="586750"/>
              <a:ext cx="3117292" cy="7800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" name="Google Shape;871;p40">
              <a:extLst>
                <a:ext uri="{FF2B5EF4-FFF2-40B4-BE49-F238E27FC236}">
                  <a16:creationId xmlns:a16="http://schemas.microsoft.com/office/drawing/2014/main" id="{12AEB39A-203B-C872-2548-FEF06B228565}"/>
                </a:ext>
              </a:extLst>
            </p:cNvPr>
            <p:cNvGrpSpPr/>
            <p:nvPr/>
          </p:nvGrpSpPr>
          <p:grpSpPr>
            <a:xfrm>
              <a:off x="5279876" y="132109"/>
              <a:ext cx="3016388" cy="4749355"/>
              <a:chOff x="5279876" y="132109"/>
              <a:chExt cx="3016388" cy="4749355"/>
            </a:xfrm>
          </p:grpSpPr>
          <p:sp>
            <p:nvSpPr>
              <p:cNvPr id="92" name="Google Shape;872;p40">
                <a:extLst>
                  <a:ext uri="{FF2B5EF4-FFF2-40B4-BE49-F238E27FC236}">
                    <a16:creationId xmlns:a16="http://schemas.microsoft.com/office/drawing/2014/main" id="{ED6DD0BC-BBBF-EA84-A694-0F69A44CA6FD}"/>
                  </a:ext>
                </a:extLst>
              </p:cNvPr>
              <p:cNvSpPr/>
              <p:nvPr/>
            </p:nvSpPr>
            <p:spPr>
              <a:xfrm rot="-531876">
                <a:off x="7872148" y="3650425"/>
                <a:ext cx="6047" cy="12192"/>
              </a:xfrm>
              <a:custGeom>
                <a:avLst/>
                <a:gdLst/>
                <a:ahLst/>
                <a:cxnLst/>
                <a:rect l="l" t="t" r="r" b="b"/>
                <a:pathLst>
                  <a:path w="61" h="123" extrusionOk="0">
                    <a:moveTo>
                      <a:pt x="37" y="1"/>
                    </a:moveTo>
                    <a:cubicBezTo>
                      <a:pt x="24" y="1"/>
                      <a:pt x="18" y="25"/>
                      <a:pt x="12" y="37"/>
                    </a:cubicBezTo>
                    <a:cubicBezTo>
                      <a:pt x="6" y="68"/>
                      <a:pt x="0" y="98"/>
                      <a:pt x="6" y="123"/>
                    </a:cubicBezTo>
                    <a:cubicBezTo>
                      <a:pt x="37" y="110"/>
                      <a:pt x="61" y="80"/>
                      <a:pt x="61" y="43"/>
                    </a:cubicBezTo>
                    <a:cubicBezTo>
                      <a:pt x="61" y="31"/>
                      <a:pt x="61" y="13"/>
                      <a:pt x="49" y="7"/>
                    </a:cubicBezTo>
                    <a:cubicBezTo>
                      <a:pt x="49" y="1"/>
                      <a:pt x="43" y="1"/>
                      <a:pt x="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873;p40">
                <a:extLst>
                  <a:ext uri="{FF2B5EF4-FFF2-40B4-BE49-F238E27FC236}">
                    <a16:creationId xmlns:a16="http://schemas.microsoft.com/office/drawing/2014/main" id="{CC6184B1-0F67-03BA-8494-FACF0B9EFA93}"/>
                  </a:ext>
                </a:extLst>
              </p:cNvPr>
              <p:cNvSpPr/>
              <p:nvPr/>
            </p:nvSpPr>
            <p:spPr>
              <a:xfrm rot="-531876">
                <a:off x="7521907" y="2782339"/>
                <a:ext cx="209548" cy="344456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3475" extrusionOk="0">
                    <a:moveTo>
                      <a:pt x="1280" y="1"/>
                    </a:moveTo>
                    <a:cubicBezTo>
                      <a:pt x="1207" y="1"/>
                      <a:pt x="893" y="837"/>
                      <a:pt x="810" y="1062"/>
                    </a:cubicBezTo>
                    <a:cubicBezTo>
                      <a:pt x="764" y="940"/>
                      <a:pt x="633" y="634"/>
                      <a:pt x="590" y="634"/>
                    </a:cubicBezTo>
                    <a:cubicBezTo>
                      <a:pt x="588" y="634"/>
                      <a:pt x="586" y="635"/>
                      <a:pt x="585" y="636"/>
                    </a:cubicBezTo>
                    <a:cubicBezTo>
                      <a:pt x="475" y="733"/>
                      <a:pt x="646" y="1300"/>
                      <a:pt x="688" y="1428"/>
                    </a:cubicBezTo>
                    <a:lnTo>
                      <a:pt x="0" y="3018"/>
                    </a:lnTo>
                    <a:cubicBezTo>
                      <a:pt x="305" y="3182"/>
                      <a:pt x="621" y="3340"/>
                      <a:pt x="950" y="3474"/>
                    </a:cubicBezTo>
                    <a:lnTo>
                      <a:pt x="1480" y="1763"/>
                    </a:lnTo>
                    <a:cubicBezTo>
                      <a:pt x="1565" y="1617"/>
                      <a:pt x="2114" y="685"/>
                      <a:pt x="2071" y="636"/>
                    </a:cubicBezTo>
                    <a:cubicBezTo>
                      <a:pt x="2068" y="633"/>
                      <a:pt x="2064" y="631"/>
                      <a:pt x="2059" y="631"/>
                    </a:cubicBezTo>
                    <a:cubicBezTo>
                      <a:pt x="1980" y="631"/>
                      <a:pt x="1639" y="1032"/>
                      <a:pt x="1639" y="1032"/>
                    </a:cubicBezTo>
                    <a:cubicBezTo>
                      <a:pt x="1639" y="1032"/>
                      <a:pt x="2034" y="246"/>
                      <a:pt x="1967" y="167"/>
                    </a:cubicBezTo>
                    <a:cubicBezTo>
                      <a:pt x="1965" y="163"/>
                      <a:pt x="1961" y="162"/>
                      <a:pt x="1956" y="162"/>
                    </a:cubicBezTo>
                    <a:cubicBezTo>
                      <a:pt x="1861" y="162"/>
                      <a:pt x="1395" y="916"/>
                      <a:pt x="1395" y="916"/>
                    </a:cubicBezTo>
                    <a:cubicBezTo>
                      <a:pt x="1395" y="916"/>
                      <a:pt x="1724" y="106"/>
                      <a:pt x="1681" y="63"/>
                    </a:cubicBezTo>
                    <a:cubicBezTo>
                      <a:pt x="1680" y="62"/>
                      <a:pt x="1679" y="62"/>
                      <a:pt x="1677" y="62"/>
                    </a:cubicBezTo>
                    <a:cubicBezTo>
                      <a:pt x="1614" y="62"/>
                      <a:pt x="1157" y="813"/>
                      <a:pt x="1157" y="813"/>
                    </a:cubicBezTo>
                    <a:cubicBezTo>
                      <a:pt x="1157" y="813"/>
                      <a:pt x="1352" y="57"/>
                      <a:pt x="1285" y="3"/>
                    </a:cubicBezTo>
                    <a:cubicBezTo>
                      <a:pt x="1284" y="1"/>
                      <a:pt x="1282" y="1"/>
                      <a:pt x="1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874;p40">
                <a:extLst>
                  <a:ext uri="{FF2B5EF4-FFF2-40B4-BE49-F238E27FC236}">
                    <a16:creationId xmlns:a16="http://schemas.microsoft.com/office/drawing/2014/main" id="{1AD401D9-936E-8E10-3C62-EACA163C2CCC}"/>
                  </a:ext>
                </a:extLst>
              </p:cNvPr>
              <p:cNvSpPr/>
              <p:nvPr/>
            </p:nvSpPr>
            <p:spPr>
              <a:xfrm rot="-531876">
                <a:off x="7400711" y="3062926"/>
                <a:ext cx="301932" cy="612289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6177" extrusionOk="0">
                    <a:moveTo>
                      <a:pt x="1907" y="0"/>
                    </a:moveTo>
                    <a:lnTo>
                      <a:pt x="0" y="4629"/>
                    </a:lnTo>
                    <a:lnTo>
                      <a:pt x="1145" y="6176"/>
                    </a:lnTo>
                    <a:lnTo>
                      <a:pt x="3046" y="287"/>
                    </a:lnTo>
                    <a:cubicBezTo>
                      <a:pt x="2717" y="213"/>
                      <a:pt x="2230" y="86"/>
                      <a:pt x="19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875;p40">
                <a:extLst>
                  <a:ext uri="{FF2B5EF4-FFF2-40B4-BE49-F238E27FC236}">
                    <a16:creationId xmlns:a16="http://schemas.microsoft.com/office/drawing/2014/main" id="{72FDE31C-9263-A022-A28A-8A2F8544320D}"/>
                  </a:ext>
                </a:extLst>
              </p:cNvPr>
              <p:cNvSpPr/>
              <p:nvPr/>
            </p:nvSpPr>
            <p:spPr>
              <a:xfrm rot="-531876">
                <a:off x="6723672" y="2906788"/>
                <a:ext cx="210242" cy="344456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475" extrusionOk="0">
                    <a:moveTo>
                      <a:pt x="840" y="1"/>
                    </a:moveTo>
                    <a:cubicBezTo>
                      <a:pt x="838" y="1"/>
                      <a:pt x="837" y="1"/>
                      <a:pt x="835" y="3"/>
                    </a:cubicBezTo>
                    <a:cubicBezTo>
                      <a:pt x="762" y="57"/>
                      <a:pt x="963" y="813"/>
                      <a:pt x="963" y="813"/>
                    </a:cubicBezTo>
                    <a:cubicBezTo>
                      <a:pt x="963" y="813"/>
                      <a:pt x="506" y="62"/>
                      <a:pt x="443" y="62"/>
                    </a:cubicBezTo>
                    <a:cubicBezTo>
                      <a:pt x="441" y="62"/>
                      <a:pt x="440" y="62"/>
                      <a:pt x="439" y="63"/>
                    </a:cubicBezTo>
                    <a:cubicBezTo>
                      <a:pt x="396" y="106"/>
                      <a:pt x="719" y="916"/>
                      <a:pt x="719" y="916"/>
                    </a:cubicBezTo>
                    <a:cubicBezTo>
                      <a:pt x="719" y="916"/>
                      <a:pt x="259" y="162"/>
                      <a:pt x="158" y="162"/>
                    </a:cubicBezTo>
                    <a:cubicBezTo>
                      <a:pt x="154" y="162"/>
                      <a:pt x="150" y="163"/>
                      <a:pt x="147" y="167"/>
                    </a:cubicBezTo>
                    <a:cubicBezTo>
                      <a:pt x="80" y="246"/>
                      <a:pt x="476" y="1032"/>
                      <a:pt x="476" y="1032"/>
                    </a:cubicBezTo>
                    <a:cubicBezTo>
                      <a:pt x="476" y="1032"/>
                      <a:pt x="135" y="631"/>
                      <a:pt x="60" y="631"/>
                    </a:cubicBezTo>
                    <a:cubicBezTo>
                      <a:pt x="55" y="631"/>
                      <a:pt x="52" y="633"/>
                      <a:pt x="49" y="636"/>
                    </a:cubicBezTo>
                    <a:cubicBezTo>
                      <a:pt x="0" y="685"/>
                      <a:pt x="549" y="1617"/>
                      <a:pt x="634" y="1763"/>
                    </a:cubicBezTo>
                    <a:lnTo>
                      <a:pt x="1170" y="3474"/>
                    </a:lnTo>
                    <a:cubicBezTo>
                      <a:pt x="1493" y="3340"/>
                      <a:pt x="1809" y="3182"/>
                      <a:pt x="2120" y="3018"/>
                    </a:cubicBezTo>
                    <a:lnTo>
                      <a:pt x="1432" y="1428"/>
                    </a:lnTo>
                    <a:cubicBezTo>
                      <a:pt x="1468" y="1300"/>
                      <a:pt x="1645" y="733"/>
                      <a:pt x="1535" y="636"/>
                    </a:cubicBezTo>
                    <a:cubicBezTo>
                      <a:pt x="1533" y="635"/>
                      <a:pt x="1531" y="634"/>
                      <a:pt x="1529" y="634"/>
                    </a:cubicBezTo>
                    <a:cubicBezTo>
                      <a:pt x="1481" y="634"/>
                      <a:pt x="1356" y="940"/>
                      <a:pt x="1304" y="1062"/>
                    </a:cubicBezTo>
                    <a:cubicBezTo>
                      <a:pt x="1221" y="837"/>
                      <a:pt x="913" y="1"/>
                      <a:pt x="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876;p40">
                <a:extLst>
                  <a:ext uri="{FF2B5EF4-FFF2-40B4-BE49-F238E27FC236}">
                    <a16:creationId xmlns:a16="http://schemas.microsoft.com/office/drawing/2014/main" id="{558B8480-66D7-ED14-6E4D-4CA5AA222072}"/>
                  </a:ext>
                </a:extLst>
              </p:cNvPr>
              <p:cNvSpPr/>
              <p:nvPr/>
            </p:nvSpPr>
            <p:spPr>
              <a:xfrm rot="-531876">
                <a:off x="6875739" y="3144807"/>
                <a:ext cx="301932" cy="612289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6177" extrusionOk="0">
                    <a:moveTo>
                      <a:pt x="1139" y="0"/>
                    </a:moveTo>
                    <a:cubicBezTo>
                      <a:pt x="810" y="86"/>
                      <a:pt x="323" y="213"/>
                      <a:pt x="0" y="287"/>
                    </a:cubicBezTo>
                    <a:lnTo>
                      <a:pt x="1895" y="6176"/>
                    </a:lnTo>
                    <a:lnTo>
                      <a:pt x="3046" y="4629"/>
                    </a:lnTo>
                    <a:lnTo>
                      <a:pt x="113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877;p40">
                <a:extLst>
                  <a:ext uri="{FF2B5EF4-FFF2-40B4-BE49-F238E27FC236}">
                    <a16:creationId xmlns:a16="http://schemas.microsoft.com/office/drawing/2014/main" id="{D1297B1B-2BD1-28B8-D970-598ABB49F5F5}"/>
                  </a:ext>
                </a:extLst>
              </p:cNvPr>
              <p:cNvSpPr/>
              <p:nvPr/>
            </p:nvSpPr>
            <p:spPr>
              <a:xfrm rot="-531876">
                <a:off x="7191000" y="3557476"/>
                <a:ext cx="251874" cy="56302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568" extrusionOk="0">
                    <a:moveTo>
                      <a:pt x="189" y="1"/>
                    </a:moveTo>
                    <a:cubicBezTo>
                      <a:pt x="134" y="25"/>
                      <a:pt x="67" y="50"/>
                      <a:pt x="0" y="74"/>
                    </a:cubicBezTo>
                    <a:cubicBezTo>
                      <a:pt x="6" y="86"/>
                      <a:pt x="18" y="92"/>
                      <a:pt x="18" y="98"/>
                    </a:cubicBezTo>
                    <a:cubicBezTo>
                      <a:pt x="360" y="391"/>
                      <a:pt x="798" y="567"/>
                      <a:pt x="1273" y="567"/>
                    </a:cubicBezTo>
                    <a:cubicBezTo>
                      <a:pt x="1748" y="567"/>
                      <a:pt x="2181" y="397"/>
                      <a:pt x="2516" y="111"/>
                    </a:cubicBezTo>
                    <a:cubicBezTo>
                      <a:pt x="2522" y="98"/>
                      <a:pt x="2534" y="92"/>
                      <a:pt x="2540" y="80"/>
                    </a:cubicBezTo>
                    <a:cubicBezTo>
                      <a:pt x="2473" y="56"/>
                      <a:pt x="2412" y="25"/>
                      <a:pt x="2351" y="7"/>
                    </a:cubicBezTo>
                    <a:cubicBezTo>
                      <a:pt x="2065" y="251"/>
                      <a:pt x="1687" y="403"/>
                      <a:pt x="1273" y="403"/>
                    </a:cubicBezTo>
                    <a:cubicBezTo>
                      <a:pt x="859" y="403"/>
                      <a:pt x="481" y="251"/>
                      <a:pt x="189" y="1"/>
                    </a:cubicBezTo>
                    <a:close/>
                  </a:path>
                </a:pathLst>
              </a:custGeom>
              <a:solidFill>
                <a:srgbClr val="235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878;p40">
                <a:extLst>
                  <a:ext uri="{FF2B5EF4-FFF2-40B4-BE49-F238E27FC236}">
                    <a16:creationId xmlns:a16="http://schemas.microsoft.com/office/drawing/2014/main" id="{E591A97C-B549-57BF-2F39-5132443C902F}"/>
                  </a:ext>
                </a:extLst>
              </p:cNvPr>
              <p:cNvSpPr/>
              <p:nvPr/>
            </p:nvSpPr>
            <p:spPr>
              <a:xfrm rot="-531876">
                <a:off x="7165002" y="3489061"/>
                <a:ext cx="294795" cy="139467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1407" extrusionOk="0">
                    <a:moveTo>
                      <a:pt x="659" y="1"/>
                    </a:moveTo>
                    <a:lnTo>
                      <a:pt x="659" y="591"/>
                    </a:lnTo>
                    <a:cubicBezTo>
                      <a:pt x="659" y="591"/>
                      <a:pt x="348" y="719"/>
                      <a:pt x="1" y="865"/>
                    </a:cubicBezTo>
                    <a:cubicBezTo>
                      <a:pt x="165" y="1012"/>
                      <a:pt x="324" y="1170"/>
                      <a:pt x="519" y="1274"/>
                    </a:cubicBezTo>
                    <a:cubicBezTo>
                      <a:pt x="707" y="1370"/>
                      <a:pt x="908" y="1406"/>
                      <a:pt x="1113" y="1406"/>
                    </a:cubicBezTo>
                    <a:cubicBezTo>
                      <a:pt x="1466" y="1406"/>
                      <a:pt x="1830" y="1299"/>
                      <a:pt x="2157" y="1207"/>
                    </a:cubicBezTo>
                    <a:cubicBezTo>
                      <a:pt x="2364" y="1146"/>
                      <a:pt x="2577" y="1079"/>
                      <a:pt x="2772" y="981"/>
                    </a:cubicBezTo>
                    <a:cubicBezTo>
                      <a:pt x="2839" y="945"/>
                      <a:pt x="2906" y="908"/>
                      <a:pt x="2973" y="865"/>
                    </a:cubicBezTo>
                    <a:cubicBezTo>
                      <a:pt x="2626" y="719"/>
                      <a:pt x="2309" y="591"/>
                      <a:pt x="2309" y="591"/>
                    </a:cubicBezTo>
                    <a:lnTo>
                      <a:pt x="2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879;p40">
                <a:extLst>
                  <a:ext uri="{FF2B5EF4-FFF2-40B4-BE49-F238E27FC236}">
                    <a16:creationId xmlns:a16="http://schemas.microsoft.com/office/drawing/2014/main" id="{AF409DE9-E9C0-8014-6247-3071DF7234E3}"/>
                  </a:ext>
                </a:extLst>
              </p:cNvPr>
              <p:cNvSpPr/>
              <p:nvPr/>
            </p:nvSpPr>
            <p:spPr>
              <a:xfrm rot="-531876">
                <a:off x="7107112" y="3554622"/>
                <a:ext cx="494034" cy="543497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5483" extrusionOk="0">
                    <a:moveTo>
                      <a:pt x="1414" y="1"/>
                    </a:moveTo>
                    <a:cubicBezTo>
                      <a:pt x="988" y="171"/>
                      <a:pt x="141" y="525"/>
                      <a:pt x="80" y="634"/>
                    </a:cubicBezTo>
                    <a:cubicBezTo>
                      <a:pt x="1" y="774"/>
                      <a:pt x="628" y="4131"/>
                      <a:pt x="671" y="4252"/>
                    </a:cubicBezTo>
                    <a:cubicBezTo>
                      <a:pt x="714" y="4374"/>
                      <a:pt x="1706" y="5440"/>
                      <a:pt x="2492" y="5483"/>
                    </a:cubicBezTo>
                    <a:cubicBezTo>
                      <a:pt x="3272" y="5440"/>
                      <a:pt x="4271" y="4374"/>
                      <a:pt x="4307" y="4252"/>
                    </a:cubicBezTo>
                    <a:cubicBezTo>
                      <a:pt x="4350" y="4131"/>
                      <a:pt x="4983" y="774"/>
                      <a:pt x="4898" y="634"/>
                    </a:cubicBezTo>
                    <a:cubicBezTo>
                      <a:pt x="4843" y="531"/>
                      <a:pt x="4009" y="178"/>
                      <a:pt x="3576" y="7"/>
                    </a:cubicBezTo>
                    <a:cubicBezTo>
                      <a:pt x="3290" y="251"/>
                      <a:pt x="2912" y="403"/>
                      <a:pt x="2498" y="403"/>
                    </a:cubicBezTo>
                    <a:cubicBezTo>
                      <a:pt x="2084" y="403"/>
                      <a:pt x="1706" y="251"/>
                      <a:pt x="14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880;p40">
                <a:extLst>
                  <a:ext uri="{FF2B5EF4-FFF2-40B4-BE49-F238E27FC236}">
                    <a16:creationId xmlns:a16="http://schemas.microsoft.com/office/drawing/2014/main" id="{E76515F7-54BF-502A-C943-5C70C2A2010C}"/>
                  </a:ext>
                </a:extLst>
              </p:cNvPr>
              <p:cNvSpPr/>
              <p:nvPr/>
            </p:nvSpPr>
            <p:spPr>
              <a:xfrm rot="-531876">
                <a:off x="7537884" y="3185984"/>
                <a:ext cx="106360" cy="11151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125" extrusionOk="0">
                    <a:moveTo>
                      <a:pt x="402" y="1"/>
                    </a:moveTo>
                    <a:cubicBezTo>
                      <a:pt x="146" y="1"/>
                      <a:pt x="44" y="327"/>
                      <a:pt x="44" y="327"/>
                    </a:cubicBezTo>
                    <a:lnTo>
                      <a:pt x="1" y="1125"/>
                    </a:lnTo>
                    <a:cubicBezTo>
                      <a:pt x="823" y="1125"/>
                      <a:pt x="1073" y="369"/>
                      <a:pt x="640" y="83"/>
                    </a:cubicBezTo>
                    <a:cubicBezTo>
                      <a:pt x="549" y="24"/>
                      <a:pt x="470" y="1"/>
                      <a:pt x="4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881;p40">
                <a:extLst>
                  <a:ext uri="{FF2B5EF4-FFF2-40B4-BE49-F238E27FC236}">
                    <a16:creationId xmlns:a16="http://schemas.microsoft.com/office/drawing/2014/main" id="{9165D841-AAE3-CAA1-C889-4467E8B19BD1}"/>
                  </a:ext>
                </a:extLst>
              </p:cNvPr>
              <p:cNvSpPr/>
              <p:nvPr/>
            </p:nvSpPr>
            <p:spPr>
              <a:xfrm rot="-531876">
                <a:off x="6910958" y="3283814"/>
                <a:ext cx="105765" cy="11151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125" extrusionOk="0">
                    <a:moveTo>
                      <a:pt x="672" y="1"/>
                    </a:moveTo>
                    <a:cubicBezTo>
                      <a:pt x="603" y="1"/>
                      <a:pt x="524" y="24"/>
                      <a:pt x="433" y="83"/>
                    </a:cubicBezTo>
                    <a:cubicBezTo>
                      <a:pt x="0" y="369"/>
                      <a:pt x="250" y="1125"/>
                      <a:pt x="1066" y="1125"/>
                    </a:cubicBezTo>
                    <a:lnTo>
                      <a:pt x="1030" y="327"/>
                    </a:lnTo>
                    <a:cubicBezTo>
                      <a:pt x="1030" y="327"/>
                      <a:pt x="927" y="1"/>
                      <a:pt x="6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882;p40">
                <a:extLst>
                  <a:ext uri="{FF2B5EF4-FFF2-40B4-BE49-F238E27FC236}">
                    <a16:creationId xmlns:a16="http://schemas.microsoft.com/office/drawing/2014/main" id="{1D639860-04F4-E634-78B1-25A2B4233420}"/>
                  </a:ext>
                </a:extLst>
              </p:cNvPr>
              <p:cNvSpPr/>
              <p:nvPr/>
            </p:nvSpPr>
            <p:spPr>
              <a:xfrm rot="-531876">
                <a:off x="6970677" y="3064657"/>
                <a:ext cx="611694" cy="437633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415" extrusionOk="0">
                    <a:moveTo>
                      <a:pt x="2976" y="0"/>
                    </a:moveTo>
                    <a:cubicBezTo>
                      <a:pt x="2768" y="0"/>
                      <a:pt x="2561" y="17"/>
                      <a:pt x="2357" y="53"/>
                    </a:cubicBezTo>
                    <a:cubicBezTo>
                      <a:pt x="1669" y="169"/>
                      <a:pt x="688" y="540"/>
                      <a:pt x="420" y="1783"/>
                    </a:cubicBezTo>
                    <a:cubicBezTo>
                      <a:pt x="0" y="3720"/>
                      <a:pt x="1620" y="4414"/>
                      <a:pt x="3076" y="4414"/>
                    </a:cubicBezTo>
                    <a:lnTo>
                      <a:pt x="3088" y="4414"/>
                    </a:lnTo>
                    <a:cubicBezTo>
                      <a:pt x="4544" y="4414"/>
                      <a:pt x="6170" y="3720"/>
                      <a:pt x="5750" y="1783"/>
                    </a:cubicBezTo>
                    <a:cubicBezTo>
                      <a:pt x="5464" y="473"/>
                      <a:pt x="4270" y="126"/>
                      <a:pt x="3508" y="35"/>
                    </a:cubicBezTo>
                    <a:cubicBezTo>
                      <a:pt x="3332" y="12"/>
                      <a:pt x="3154" y="0"/>
                      <a:pt x="29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883;p40">
                <a:extLst>
                  <a:ext uri="{FF2B5EF4-FFF2-40B4-BE49-F238E27FC236}">
                    <a16:creationId xmlns:a16="http://schemas.microsoft.com/office/drawing/2014/main" id="{8E9B0F86-04C1-CFF1-6556-BD287492094F}"/>
                  </a:ext>
                </a:extLst>
              </p:cNvPr>
              <p:cNvSpPr/>
              <p:nvPr/>
            </p:nvSpPr>
            <p:spPr>
              <a:xfrm rot="-531876">
                <a:off x="6989552" y="3066006"/>
                <a:ext cx="539235" cy="213017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2149" extrusionOk="0">
                    <a:moveTo>
                      <a:pt x="2611" y="0"/>
                    </a:moveTo>
                    <a:cubicBezTo>
                      <a:pt x="2403" y="0"/>
                      <a:pt x="2196" y="17"/>
                      <a:pt x="1992" y="53"/>
                    </a:cubicBezTo>
                    <a:cubicBezTo>
                      <a:pt x="1304" y="169"/>
                      <a:pt x="323" y="540"/>
                      <a:pt x="55" y="1783"/>
                    </a:cubicBezTo>
                    <a:cubicBezTo>
                      <a:pt x="31" y="1911"/>
                      <a:pt x="13" y="2033"/>
                      <a:pt x="1" y="2148"/>
                    </a:cubicBezTo>
                    <a:cubicBezTo>
                      <a:pt x="329" y="1009"/>
                      <a:pt x="1280" y="650"/>
                      <a:pt x="1962" y="534"/>
                    </a:cubicBezTo>
                    <a:cubicBezTo>
                      <a:pt x="2175" y="498"/>
                      <a:pt x="2391" y="481"/>
                      <a:pt x="2606" y="481"/>
                    </a:cubicBezTo>
                    <a:cubicBezTo>
                      <a:pt x="2790" y="481"/>
                      <a:pt x="2973" y="494"/>
                      <a:pt x="3156" y="516"/>
                    </a:cubicBezTo>
                    <a:cubicBezTo>
                      <a:pt x="3911" y="607"/>
                      <a:pt x="5074" y="942"/>
                      <a:pt x="5440" y="2148"/>
                    </a:cubicBezTo>
                    <a:cubicBezTo>
                      <a:pt x="5428" y="2033"/>
                      <a:pt x="5409" y="1911"/>
                      <a:pt x="5385" y="1783"/>
                    </a:cubicBezTo>
                    <a:cubicBezTo>
                      <a:pt x="5099" y="473"/>
                      <a:pt x="3905" y="126"/>
                      <a:pt x="3143" y="35"/>
                    </a:cubicBezTo>
                    <a:cubicBezTo>
                      <a:pt x="2967" y="12"/>
                      <a:pt x="2789" y="0"/>
                      <a:pt x="26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884;p40">
                <a:extLst>
                  <a:ext uri="{FF2B5EF4-FFF2-40B4-BE49-F238E27FC236}">
                    <a16:creationId xmlns:a16="http://schemas.microsoft.com/office/drawing/2014/main" id="{9A2DBF72-CD69-DEFD-4168-6A401CAA7BD7}"/>
                  </a:ext>
                </a:extLst>
              </p:cNvPr>
              <p:cNvSpPr/>
              <p:nvPr/>
            </p:nvSpPr>
            <p:spPr>
              <a:xfrm rot="-531876">
                <a:off x="7088157" y="2962434"/>
                <a:ext cx="309168" cy="181793"/>
              </a:xfrm>
              <a:custGeom>
                <a:avLst/>
                <a:gdLst/>
                <a:ahLst/>
                <a:cxnLst/>
                <a:rect l="l" t="t" r="r" b="b"/>
                <a:pathLst>
                  <a:path w="3119" h="1834" extrusionOk="0">
                    <a:moveTo>
                      <a:pt x="1198" y="0"/>
                    </a:moveTo>
                    <a:cubicBezTo>
                      <a:pt x="1176" y="0"/>
                      <a:pt x="1152" y="6"/>
                      <a:pt x="1127" y="19"/>
                    </a:cubicBezTo>
                    <a:cubicBezTo>
                      <a:pt x="774" y="195"/>
                      <a:pt x="1115" y="1066"/>
                      <a:pt x="1115" y="1066"/>
                    </a:cubicBezTo>
                    <a:cubicBezTo>
                      <a:pt x="1115" y="1066"/>
                      <a:pt x="915" y="575"/>
                      <a:pt x="743" y="575"/>
                    </a:cubicBezTo>
                    <a:cubicBezTo>
                      <a:pt x="718" y="575"/>
                      <a:pt x="693" y="586"/>
                      <a:pt x="670" y="610"/>
                    </a:cubicBezTo>
                    <a:cubicBezTo>
                      <a:pt x="554" y="719"/>
                      <a:pt x="652" y="951"/>
                      <a:pt x="743" y="1121"/>
                    </a:cubicBezTo>
                    <a:cubicBezTo>
                      <a:pt x="512" y="1164"/>
                      <a:pt x="250" y="1237"/>
                      <a:pt x="0" y="1365"/>
                    </a:cubicBezTo>
                    <a:cubicBezTo>
                      <a:pt x="305" y="1645"/>
                      <a:pt x="908" y="1834"/>
                      <a:pt x="1596" y="1834"/>
                    </a:cubicBezTo>
                    <a:cubicBezTo>
                      <a:pt x="2236" y="1834"/>
                      <a:pt x="2796" y="1676"/>
                      <a:pt x="3119" y="1426"/>
                    </a:cubicBezTo>
                    <a:cubicBezTo>
                      <a:pt x="2875" y="1304"/>
                      <a:pt x="2625" y="1219"/>
                      <a:pt x="2388" y="1164"/>
                    </a:cubicBezTo>
                    <a:cubicBezTo>
                      <a:pt x="2449" y="963"/>
                      <a:pt x="2516" y="652"/>
                      <a:pt x="2376" y="604"/>
                    </a:cubicBezTo>
                    <a:cubicBezTo>
                      <a:pt x="2362" y="599"/>
                      <a:pt x="2349" y="596"/>
                      <a:pt x="2336" y="596"/>
                    </a:cubicBezTo>
                    <a:cubicBezTo>
                      <a:pt x="2148" y="596"/>
                      <a:pt x="1967" y="1045"/>
                      <a:pt x="1955" y="1091"/>
                    </a:cubicBezTo>
                    <a:lnTo>
                      <a:pt x="1949" y="1091"/>
                    </a:lnTo>
                    <a:cubicBezTo>
                      <a:pt x="1968" y="1042"/>
                      <a:pt x="2229" y="250"/>
                      <a:pt x="1949" y="141"/>
                    </a:cubicBezTo>
                    <a:cubicBezTo>
                      <a:pt x="1933" y="133"/>
                      <a:pt x="1916" y="130"/>
                      <a:pt x="1901" y="130"/>
                    </a:cubicBezTo>
                    <a:cubicBezTo>
                      <a:pt x="1647" y="130"/>
                      <a:pt x="1523" y="999"/>
                      <a:pt x="1523" y="999"/>
                    </a:cubicBezTo>
                    <a:cubicBezTo>
                      <a:pt x="1523" y="999"/>
                      <a:pt x="1486" y="0"/>
                      <a:pt x="1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885;p40">
                <a:extLst>
                  <a:ext uri="{FF2B5EF4-FFF2-40B4-BE49-F238E27FC236}">
                    <a16:creationId xmlns:a16="http://schemas.microsoft.com/office/drawing/2014/main" id="{9522F875-2CB4-8114-331F-040B31696CBE}"/>
                  </a:ext>
                </a:extLst>
              </p:cNvPr>
              <p:cNvSpPr/>
              <p:nvPr/>
            </p:nvSpPr>
            <p:spPr>
              <a:xfrm rot="-531876">
                <a:off x="7242055" y="3252969"/>
                <a:ext cx="64629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342" extrusionOk="0">
                    <a:moveTo>
                      <a:pt x="323" y="1"/>
                    </a:moveTo>
                    <a:cubicBezTo>
                      <a:pt x="146" y="1"/>
                      <a:pt x="0" y="147"/>
                      <a:pt x="0" y="330"/>
                    </a:cubicBezTo>
                    <a:cubicBezTo>
                      <a:pt x="0" y="336"/>
                      <a:pt x="6" y="342"/>
                      <a:pt x="12" y="342"/>
                    </a:cubicBezTo>
                    <a:cubicBezTo>
                      <a:pt x="19" y="342"/>
                      <a:pt x="25" y="336"/>
                      <a:pt x="25" y="330"/>
                    </a:cubicBezTo>
                    <a:cubicBezTo>
                      <a:pt x="25" y="159"/>
                      <a:pt x="159" y="25"/>
                      <a:pt x="323" y="25"/>
                    </a:cubicBezTo>
                    <a:cubicBezTo>
                      <a:pt x="494" y="25"/>
                      <a:pt x="628" y="159"/>
                      <a:pt x="628" y="330"/>
                    </a:cubicBezTo>
                    <a:cubicBezTo>
                      <a:pt x="628" y="336"/>
                      <a:pt x="634" y="342"/>
                      <a:pt x="640" y="342"/>
                    </a:cubicBezTo>
                    <a:cubicBezTo>
                      <a:pt x="646" y="342"/>
                      <a:pt x="652" y="336"/>
                      <a:pt x="652" y="330"/>
                    </a:cubicBezTo>
                    <a:cubicBezTo>
                      <a:pt x="652" y="147"/>
                      <a:pt x="506" y="1"/>
                      <a:pt x="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86;p40">
                <a:extLst>
                  <a:ext uri="{FF2B5EF4-FFF2-40B4-BE49-F238E27FC236}">
                    <a16:creationId xmlns:a16="http://schemas.microsoft.com/office/drawing/2014/main" id="{3579B4E9-011E-4221-9E0A-6BE159BA7129}"/>
                  </a:ext>
                </a:extLst>
              </p:cNvPr>
              <p:cNvSpPr/>
              <p:nvPr/>
            </p:nvSpPr>
            <p:spPr>
              <a:xfrm rot="-531876">
                <a:off x="7276515" y="3336159"/>
                <a:ext cx="27259" cy="45994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64" extrusionOk="0">
                    <a:moveTo>
                      <a:pt x="134" y="0"/>
                    </a:moveTo>
                    <a:cubicBezTo>
                      <a:pt x="61" y="0"/>
                      <a:pt x="0" y="104"/>
                      <a:pt x="0" y="232"/>
                    </a:cubicBezTo>
                    <a:cubicBezTo>
                      <a:pt x="0" y="360"/>
                      <a:pt x="61" y="463"/>
                      <a:pt x="134" y="463"/>
                    </a:cubicBezTo>
                    <a:cubicBezTo>
                      <a:pt x="214" y="463"/>
                      <a:pt x="274" y="360"/>
                      <a:pt x="274" y="232"/>
                    </a:cubicBezTo>
                    <a:cubicBezTo>
                      <a:pt x="274" y="104"/>
                      <a:pt x="214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87;p40">
                <a:extLst>
                  <a:ext uri="{FF2B5EF4-FFF2-40B4-BE49-F238E27FC236}">
                    <a16:creationId xmlns:a16="http://schemas.microsoft.com/office/drawing/2014/main" id="{945503B9-76FE-A403-EF04-68B37857BACE}"/>
                  </a:ext>
                </a:extLst>
              </p:cNvPr>
              <p:cNvSpPr/>
              <p:nvPr/>
            </p:nvSpPr>
            <p:spPr>
              <a:xfrm rot="-531876">
                <a:off x="7033809" y="3367352"/>
                <a:ext cx="135304" cy="138377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96" extrusionOk="0">
                    <a:moveTo>
                      <a:pt x="457" y="1"/>
                    </a:moveTo>
                    <a:cubicBezTo>
                      <a:pt x="293" y="1"/>
                      <a:pt x="134" y="43"/>
                      <a:pt x="0" y="128"/>
                    </a:cubicBezTo>
                    <a:cubicBezTo>
                      <a:pt x="165" y="756"/>
                      <a:pt x="634" y="1158"/>
                      <a:pt x="1219" y="1395"/>
                    </a:cubicBezTo>
                    <a:cubicBezTo>
                      <a:pt x="1310" y="1255"/>
                      <a:pt x="1365" y="1085"/>
                      <a:pt x="1365" y="902"/>
                    </a:cubicBezTo>
                    <a:cubicBezTo>
                      <a:pt x="1365" y="403"/>
                      <a:pt x="957" y="1"/>
                      <a:pt x="4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88;p40">
                <a:extLst>
                  <a:ext uri="{FF2B5EF4-FFF2-40B4-BE49-F238E27FC236}">
                    <a16:creationId xmlns:a16="http://schemas.microsoft.com/office/drawing/2014/main" id="{7DF9F66F-9A33-01E6-DA7C-572C5846E82D}"/>
                  </a:ext>
                </a:extLst>
              </p:cNvPr>
              <p:cNvSpPr/>
              <p:nvPr/>
            </p:nvSpPr>
            <p:spPr>
              <a:xfrm rot="-531876">
                <a:off x="7068283" y="3219066"/>
                <a:ext cx="134214" cy="133520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347" extrusionOk="0">
                    <a:moveTo>
                      <a:pt x="677" y="0"/>
                    </a:moveTo>
                    <a:cubicBezTo>
                      <a:pt x="306" y="0"/>
                      <a:pt x="1" y="305"/>
                      <a:pt x="1" y="676"/>
                    </a:cubicBezTo>
                    <a:cubicBezTo>
                      <a:pt x="1" y="1048"/>
                      <a:pt x="306" y="1346"/>
                      <a:pt x="677" y="1346"/>
                    </a:cubicBezTo>
                    <a:cubicBezTo>
                      <a:pt x="1049" y="1346"/>
                      <a:pt x="1353" y="1048"/>
                      <a:pt x="1353" y="676"/>
                    </a:cubicBezTo>
                    <a:cubicBezTo>
                      <a:pt x="1353" y="305"/>
                      <a:pt x="1049" y="0"/>
                      <a:pt x="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89;p40">
                <a:extLst>
                  <a:ext uri="{FF2B5EF4-FFF2-40B4-BE49-F238E27FC236}">
                    <a16:creationId xmlns:a16="http://schemas.microsoft.com/office/drawing/2014/main" id="{88F285CE-4C2F-85F3-0897-176868FBC583}"/>
                  </a:ext>
                </a:extLst>
              </p:cNvPr>
              <p:cNvSpPr/>
              <p:nvPr/>
            </p:nvSpPr>
            <p:spPr>
              <a:xfrm rot="-531876">
                <a:off x="7092463" y="3243154"/>
                <a:ext cx="85841" cy="8524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60" extrusionOk="0">
                    <a:moveTo>
                      <a:pt x="433" y="1"/>
                    </a:moveTo>
                    <a:cubicBezTo>
                      <a:pt x="196" y="1"/>
                      <a:pt x="1" y="196"/>
                      <a:pt x="1" y="433"/>
                    </a:cubicBezTo>
                    <a:cubicBezTo>
                      <a:pt x="1" y="671"/>
                      <a:pt x="196" y="860"/>
                      <a:pt x="433" y="860"/>
                    </a:cubicBezTo>
                    <a:cubicBezTo>
                      <a:pt x="671" y="860"/>
                      <a:pt x="866" y="671"/>
                      <a:pt x="866" y="433"/>
                    </a:cubicBezTo>
                    <a:cubicBezTo>
                      <a:pt x="866" y="196"/>
                      <a:pt x="671" y="1"/>
                      <a:pt x="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90;p40">
                <a:extLst>
                  <a:ext uri="{FF2B5EF4-FFF2-40B4-BE49-F238E27FC236}">
                    <a16:creationId xmlns:a16="http://schemas.microsoft.com/office/drawing/2014/main" id="{E3D4F38F-DE94-CF77-734E-37F75E34DA6E}"/>
                  </a:ext>
                </a:extLst>
              </p:cNvPr>
              <p:cNvSpPr/>
              <p:nvPr/>
            </p:nvSpPr>
            <p:spPr>
              <a:xfrm rot="-531876">
                <a:off x="7070658" y="3319277"/>
                <a:ext cx="123806" cy="41533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419" extrusionOk="0">
                    <a:moveTo>
                      <a:pt x="412" y="0"/>
                    </a:moveTo>
                    <a:cubicBezTo>
                      <a:pt x="176" y="0"/>
                      <a:pt x="0" y="54"/>
                      <a:pt x="0" y="54"/>
                    </a:cubicBezTo>
                    <a:cubicBezTo>
                      <a:pt x="213" y="345"/>
                      <a:pt x="519" y="419"/>
                      <a:pt x="775" y="419"/>
                    </a:cubicBezTo>
                    <a:cubicBezTo>
                      <a:pt x="1038" y="419"/>
                      <a:pt x="1249" y="340"/>
                      <a:pt x="1249" y="340"/>
                    </a:cubicBezTo>
                    <a:cubicBezTo>
                      <a:pt x="1003" y="66"/>
                      <a:pt x="671" y="0"/>
                      <a:pt x="412" y="0"/>
                    </a:cubicBezTo>
                    <a:close/>
                  </a:path>
                </a:pathLst>
              </a:custGeom>
              <a:solidFill>
                <a:srgbClr val="895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91;p40">
                <a:extLst>
                  <a:ext uri="{FF2B5EF4-FFF2-40B4-BE49-F238E27FC236}">
                    <a16:creationId xmlns:a16="http://schemas.microsoft.com/office/drawing/2014/main" id="{FCC85A23-D5C8-5691-848B-52E87FCBEB3B}"/>
                  </a:ext>
                </a:extLst>
              </p:cNvPr>
              <p:cNvSpPr/>
              <p:nvPr/>
            </p:nvSpPr>
            <p:spPr>
              <a:xfrm rot="-531876">
                <a:off x="7422151" y="3306781"/>
                <a:ext cx="135304" cy="138377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96" extrusionOk="0">
                    <a:moveTo>
                      <a:pt x="902" y="1"/>
                    </a:moveTo>
                    <a:cubicBezTo>
                      <a:pt x="403" y="1"/>
                      <a:pt x="1" y="403"/>
                      <a:pt x="1" y="902"/>
                    </a:cubicBezTo>
                    <a:cubicBezTo>
                      <a:pt x="1" y="1085"/>
                      <a:pt x="55" y="1255"/>
                      <a:pt x="147" y="1395"/>
                    </a:cubicBezTo>
                    <a:cubicBezTo>
                      <a:pt x="731" y="1158"/>
                      <a:pt x="1200" y="756"/>
                      <a:pt x="1365" y="128"/>
                    </a:cubicBezTo>
                    <a:cubicBezTo>
                      <a:pt x="1231" y="43"/>
                      <a:pt x="1073" y="1"/>
                      <a:pt x="9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92;p40">
                <a:extLst>
                  <a:ext uri="{FF2B5EF4-FFF2-40B4-BE49-F238E27FC236}">
                    <a16:creationId xmlns:a16="http://schemas.microsoft.com/office/drawing/2014/main" id="{D09E9CA4-4072-027B-CD5F-6400764E8CBF}"/>
                  </a:ext>
                </a:extLst>
              </p:cNvPr>
              <p:cNvSpPr/>
              <p:nvPr/>
            </p:nvSpPr>
            <p:spPr>
              <a:xfrm rot="-531876">
                <a:off x="7344583" y="3176025"/>
                <a:ext cx="133520" cy="13352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47" extrusionOk="0">
                    <a:moveTo>
                      <a:pt x="670" y="0"/>
                    </a:moveTo>
                    <a:cubicBezTo>
                      <a:pt x="299" y="0"/>
                      <a:pt x="0" y="305"/>
                      <a:pt x="0" y="676"/>
                    </a:cubicBezTo>
                    <a:cubicBezTo>
                      <a:pt x="0" y="1048"/>
                      <a:pt x="299" y="1346"/>
                      <a:pt x="670" y="1346"/>
                    </a:cubicBezTo>
                    <a:cubicBezTo>
                      <a:pt x="1048" y="1346"/>
                      <a:pt x="1346" y="1048"/>
                      <a:pt x="1346" y="676"/>
                    </a:cubicBezTo>
                    <a:cubicBezTo>
                      <a:pt x="1346" y="305"/>
                      <a:pt x="1048" y="0"/>
                      <a:pt x="6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93;p40">
                <a:extLst>
                  <a:ext uri="{FF2B5EF4-FFF2-40B4-BE49-F238E27FC236}">
                    <a16:creationId xmlns:a16="http://schemas.microsoft.com/office/drawing/2014/main" id="{C5AE5F4A-0105-CBD4-35EE-D1955DA761EE}"/>
                  </a:ext>
                </a:extLst>
              </p:cNvPr>
              <p:cNvSpPr/>
              <p:nvPr/>
            </p:nvSpPr>
            <p:spPr>
              <a:xfrm rot="-531876">
                <a:off x="7368664" y="3200121"/>
                <a:ext cx="85247" cy="85247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60" extrusionOk="0">
                    <a:moveTo>
                      <a:pt x="427" y="1"/>
                    </a:moveTo>
                    <a:cubicBezTo>
                      <a:pt x="190" y="1"/>
                      <a:pt x="1" y="196"/>
                      <a:pt x="1" y="433"/>
                    </a:cubicBezTo>
                    <a:cubicBezTo>
                      <a:pt x="1" y="671"/>
                      <a:pt x="190" y="860"/>
                      <a:pt x="427" y="860"/>
                    </a:cubicBezTo>
                    <a:cubicBezTo>
                      <a:pt x="671" y="860"/>
                      <a:pt x="860" y="671"/>
                      <a:pt x="860" y="433"/>
                    </a:cubicBezTo>
                    <a:cubicBezTo>
                      <a:pt x="860" y="196"/>
                      <a:pt x="671" y="1"/>
                      <a:pt x="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94;p40">
                <a:extLst>
                  <a:ext uri="{FF2B5EF4-FFF2-40B4-BE49-F238E27FC236}">
                    <a16:creationId xmlns:a16="http://schemas.microsoft.com/office/drawing/2014/main" id="{F1B66087-9C0C-D8B5-8B0D-3B70E90129BB}"/>
                  </a:ext>
                </a:extLst>
              </p:cNvPr>
              <p:cNvSpPr/>
              <p:nvPr/>
            </p:nvSpPr>
            <p:spPr>
              <a:xfrm rot="-531876">
                <a:off x="7367721" y="3272990"/>
                <a:ext cx="123211" cy="4153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419" extrusionOk="0">
                    <a:moveTo>
                      <a:pt x="834" y="0"/>
                    </a:moveTo>
                    <a:cubicBezTo>
                      <a:pt x="576" y="0"/>
                      <a:pt x="246" y="66"/>
                      <a:pt x="0" y="340"/>
                    </a:cubicBezTo>
                    <a:cubicBezTo>
                      <a:pt x="0" y="340"/>
                      <a:pt x="209" y="419"/>
                      <a:pt x="471" y="419"/>
                    </a:cubicBezTo>
                    <a:cubicBezTo>
                      <a:pt x="725" y="419"/>
                      <a:pt x="1030" y="345"/>
                      <a:pt x="1243" y="54"/>
                    </a:cubicBezTo>
                    <a:cubicBezTo>
                      <a:pt x="1243" y="54"/>
                      <a:pt x="1068" y="0"/>
                      <a:pt x="834" y="0"/>
                    </a:cubicBezTo>
                    <a:close/>
                  </a:path>
                </a:pathLst>
              </a:custGeom>
              <a:solidFill>
                <a:srgbClr val="895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95;p40">
                <a:extLst>
                  <a:ext uri="{FF2B5EF4-FFF2-40B4-BE49-F238E27FC236}">
                    <a16:creationId xmlns:a16="http://schemas.microsoft.com/office/drawing/2014/main" id="{C4435CEE-10EE-D915-0781-D717D410A3C0}"/>
                  </a:ext>
                </a:extLst>
              </p:cNvPr>
              <p:cNvSpPr/>
              <p:nvPr/>
            </p:nvSpPr>
            <p:spPr>
              <a:xfrm rot="-531876">
                <a:off x="5759734" y="3039291"/>
                <a:ext cx="1112271" cy="813412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8206" extrusionOk="0">
                    <a:moveTo>
                      <a:pt x="1715" y="1"/>
                    </a:moveTo>
                    <a:cubicBezTo>
                      <a:pt x="1712" y="1"/>
                      <a:pt x="1709" y="1"/>
                      <a:pt x="1706" y="1"/>
                    </a:cubicBezTo>
                    <a:cubicBezTo>
                      <a:pt x="1706" y="1"/>
                      <a:pt x="1938" y="62"/>
                      <a:pt x="2041" y="238"/>
                    </a:cubicBezTo>
                    <a:cubicBezTo>
                      <a:pt x="2041" y="238"/>
                      <a:pt x="1722" y="98"/>
                      <a:pt x="1436" y="98"/>
                    </a:cubicBezTo>
                    <a:cubicBezTo>
                      <a:pt x="1380" y="98"/>
                      <a:pt x="1325" y="104"/>
                      <a:pt x="1274" y="117"/>
                    </a:cubicBezTo>
                    <a:lnTo>
                      <a:pt x="1487" y="202"/>
                    </a:lnTo>
                    <a:cubicBezTo>
                      <a:pt x="1310" y="214"/>
                      <a:pt x="1146" y="251"/>
                      <a:pt x="987" y="330"/>
                    </a:cubicBezTo>
                    <a:cubicBezTo>
                      <a:pt x="744" y="452"/>
                      <a:pt x="555" y="665"/>
                      <a:pt x="397" y="890"/>
                    </a:cubicBezTo>
                    <a:cubicBezTo>
                      <a:pt x="208" y="1170"/>
                      <a:pt x="43" y="1481"/>
                      <a:pt x="31" y="1822"/>
                    </a:cubicBezTo>
                    <a:cubicBezTo>
                      <a:pt x="1" y="2370"/>
                      <a:pt x="415" y="2906"/>
                      <a:pt x="957" y="3022"/>
                    </a:cubicBezTo>
                    <a:cubicBezTo>
                      <a:pt x="1109" y="3059"/>
                      <a:pt x="1268" y="3059"/>
                      <a:pt x="1414" y="3126"/>
                    </a:cubicBezTo>
                    <a:cubicBezTo>
                      <a:pt x="1554" y="3193"/>
                      <a:pt x="1676" y="3351"/>
                      <a:pt x="1621" y="3497"/>
                    </a:cubicBezTo>
                    <a:cubicBezTo>
                      <a:pt x="1596" y="3570"/>
                      <a:pt x="1536" y="3625"/>
                      <a:pt x="1481" y="3680"/>
                    </a:cubicBezTo>
                    <a:cubicBezTo>
                      <a:pt x="1389" y="3771"/>
                      <a:pt x="1304" y="3881"/>
                      <a:pt x="1225" y="3990"/>
                    </a:cubicBezTo>
                    <a:cubicBezTo>
                      <a:pt x="1225" y="3990"/>
                      <a:pt x="1225" y="3990"/>
                      <a:pt x="1225" y="3984"/>
                    </a:cubicBezTo>
                    <a:cubicBezTo>
                      <a:pt x="1261" y="3832"/>
                      <a:pt x="1195" y="3759"/>
                      <a:pt x="1194" y="3759"/>
                    </a:cubicBezTo>
                    <a:lnTo>
                      <a:pt x="1194" y="3759"/>
                    </a:lnTo>
                    <a:cubicBezTo>
                      <a:pt x="1213" y="3899"/>
                      <a:pt x="1067" y="4283"/>
                      <a:pt x="1067" y="4283"/>
                    </a:cubicBezTo>
                    <a:cubicBezTo>
                      <a:pt x="1044" y="4124"/>
                      <a:pt x="968" y="4118"/>
                      <a:pt x="958" y="4118"/>
                    </a:cubicBezTo>
                    <a:cubicBezTo>
                      <a:pt x="957" y="4118"/>
                      <a:pt x="957" y="4118"/>
                      <a:pt x="957" y="4118"/>
                    </a:cubicBezTo>
                    <a:cubicBezTo>
                      <a:pt x="1036" y="4258"/>
                      <a:pt x="957" y="4630"/>
                      <a:pt x="957" y="4630"/>
                    </a:cubicBezTo>
                    <a:lnTo>
                      <a:pt x="957" y="4624"/>
                    </a:lnTo>
                    <a:cubicBezTo>
                      <a:pt x="945" y="4703"/>
                      <a:pt x="933" y="4782"/>
                      <a:pt x="926" y="4861"/>
                    </a:cubicBezTo>
                    <a:cubicBezTo>
                      <a:pt x="908" y="5306"/>
                      <a:pt x="1115" y="5763"/>
                      <a:pt x="1493" y="6007"/>
                    </a:cubicBezTo>
                    <a:cubicBezTo>
                      <a:pt x="1784" y="6188"/>
                      <a:pt x="2118" y="6222"/>
                      <a:pt x="2465" y="6222"/>
                    </a:cubicBezTo>
                    <a:cubicBezTo>
                      <a:pt x="2673" y="6222"/>
                      <a:pt x="2885" y="6210"/>
                      <a:pt x="3096" y="6210"/>
                    </a:cubicBezTo>
                    <a:cubicBezTo>
                      <a:pt x="3333" y="6210"/>
                      <a:pt x="3568" y="6226"/>
                      <a:pt x="3789" y="6293"/>
                    </a:cubicBezTo>
                    <a:cubicBezTo>
                      <a:pt x="3893" y="6323"/>
                      <a:pt x="3990" y="6366"/>
                      <a:pt x="4069" y="6439"/>
                    </a:cubicBezTo>
                    <a:cubicBezTo>
                      <a:pt x="4130" y="6494"/>
                      <a:pt x="4167" y="6567"/>
                      <a:pt x="4209" y="6640"/>
                    </a:cubicBezTo>
                    <a:cubicBezTo>
                      <a:pt x="4786" y="7601"/>
                      <a:pt x="5895" y="8206"/>
                      <a:pt x="7013" y="8206"/>
                    </a:cubicBezTo>
                    <a:cubicBezTo>
                      <a:pt x="7171" y="8206"/>
                      <a:pt x="7329" y="8194"/>
                      <a:pt x="7486" y="8169"/>
                    </a:cubicBezTo>
                    <a:cubicBezTo>
                      <a:pt x="7572" y="8157"/>
                      <a:pt x="7657" y="8132"/>
                      <a:pt x="7742" y="8114"/>
                    </a:cubicBezTo>
                    <a:cubicBezTo>
                      <a:pt x="8351" y="8090"/>
                      <a:pt x="8991" y="8132"/>
                      <a:pt x="9588" y="8041"/>
                    </a:cubicBezTo>
                    <a:cubicBezTo>
                      <a:pt x="9813" y="8004"/>
                      <a:pt x="10087" y="7925"/>
                      <a:pt x="10294" y="7828"/>
                    </a:cubicBezTo>
                    <a:cubicBezTo>
                      <a:pt x="10794" y="7596"/>
                      <a:pt x="11025" y="6993"/>
                      <a:pt x="11141" y="6457"/>
                    </a:cubicBezTo>
                    <a:cubicBezTo>
                      <a:pt x="11220" y="6067"/>
                      <a:pt x="11214" y="5665"/>
                      <a:pt x="11171" y="5270"/>
                    </a:cubicBezTo>
                    <a:cubicBezTo>
                      <a:pt x="11159" y="5142"/>
                      <a:pt x="11184" y="4868"/>
                      <a:pt x="11031" y="4855"/>
                    </a:cubicBezTo>
                    <a:cubicBezTo>
                      <a:pt x="11030" y="4855"/>
                      <a:pt x="11028" y="4855"/>
                      <a:pt x="11026" y="4855"/>
                    </a:cubicBezTo>
                    <a:cubicBezTo>
                      <a:pt x="10908" y="4855"/>
                      <a:pt x="10634" y="5063"/>
                      <a:pt x="10520" y="5117"/>
                    </a:cubicBezTo>
                    <a:cubicBezTo>
                      <a:pt x="10374" y="5190"/>
                      <a:pt x="10221" y="5263"/>
                      <a:pt x="10069" y="5330"/>
                    </a:cubicBezTo>
                    <a:cubicBezTo>
                      <a:pt x="10075" y="5312"/>
                      <a:pt x="10075" y="5300"/>
                      <a:pt x="10081" y="5282"/>
                    </a:cubicBezTo>
                    <a:cubicBezTo>
                      <a:pt x="10179" y="4813"/>
                      <a:pt x="10209" y="4295"/>
                      <a:pt x="9965" y="3887"/>
                    </a:cubicBezTo>
                    <a:cubicBezTo>
                      <a:pt x="9681" y="3413"/>
                      <a:pt x="9195" y="3198"/>
                      <a:pt x="8675" y="3198"/>
                    </a:cubicBezTo>
                    <a:cubicBezTo>
                      <a:pt x="8660" y="3198"/>
                      <a:pt x="8646" y="3198"/>
                      <a:pt x="8631" y="3199"/>
                    </a:cubicBezTo>
                    <a:cubicBezTo>
                      <a:pt x="8615" y="3199"/>
                      <a:pt x="8600" y="3199"/>
                      <a:pt x="8584" y="3199"/>
                    </a:cubicBezTo>
                    <a:cubicBezTo>
                      <a:pt x="8050" y="3199"/>
                      <a:pt x="7696" y="2902"/>
                      <a:pt x="7365" y="2541"/>
                    </a:cubicBezTo>
                    <a:cubicBezTo>
                      <a:pt x="7298" y="2468"/>
                      <a:pt x="7042" y="2157"/>
                      <a:pt x="7066" y="1968"/>
                    </a:cubicBezTo>
                    <a:lnTo>
                      <a:pt x="7066" y="1968"/>
                    </a:lnTo>
                    <a:cubicBezTo>
                      <a:pt x="7066" y="1968"/>
                      <a:pt x="7036" y="2066"/>
                      <a:pt x="7042" y="2175"/>
                    </a:cubicBezTo>
                    <a:cubicBezTo>
                      <a:pt x="6908" y="2029"/>
                      <a:pt x="6768" y="1889"/>
                      <a:pt x="6609" y="1767"/>
                    </a:cubicBezTo>
                    <a:cubicBezTo>
                      <a:pt x="6609" y="1767"/>
                      <a:pt x="6244" y="1408"/>
                      <a:pt x="5970" y="1359"/>
                    </a:cubicBezTo>
                    <a:cubicBezTo>
                      <a:pt x="5702" y="1310"/>
                      <a:pt x="5635" y="1243"/>
                      <a:pt x="5586" y="1164"/>
                    </a:cubicBezTo>
                    <a:lnTo>
                      <a:pt x="5586" y="1164"/>
                    </a:lnTo>
                    <a:cubicBezTo>
                      <a:pt x="5586" y="1164"/>
                      <a:pt x="5641" y="1280"/>
                      <a:pt x="5763" y="1408"/>
                    </a:cubicBezTo>
                    <a:cubicBezTo>
                      <a:pt x="5711" y="1402"/>
                      <a:pt x="5659" y="1399"/>
                      <a:pt x="5607" y="1399"/>
                    </a:cubicBezTo>
                    <a:cubicBezTo>
                      <a:pt x="5445" y="1399"/>
                      <a:pt x="5283" y="1429"/>
                      <a:pt x="5135" y="1493"/>
                    </a:cubicBezTo>
                    <a:cubicBezTo>
                      <a:pt x="5068" y="1524"/>
                      <a:pt x="5007" y="1560"/>
                      <a:pt x="4946" y="1597"/>
                    </a:cubicBezTo>
                    <a:cubicBezTo>
                      <a:pt x="4946" y="1597"/>
                      <a:pt x="4692" y="1690"/>
                      <a:pt x="4475" y="1690"/>
                    </a:cubicBezTo>
                    <a:cubicBezTo>
                      <a:pt x="4349" y="1690"/>
                      <a:pt x="4236" y="1658"/>
                      <a:pt x="4191" y="1560"/>
                    </a:cubicBezTo>
                    <a:lnTo>
                      <a:pt x="4191" y="1560"/>
                    </a:lnTo>
                    <a:cubicBezTo>
                      <a:pt x="4191" y="1560"/>
                      <a:pt x="4185" y="1743"/>
                      <a:pt x="4587" y="1834"/>
                    </a:cubicBezTo>
                    <a:cubicBezTo>
                      <a:pt x="4584" y="1837"/>
                      <a:pt x="4460" y="1875"/>
                      <a:pt x="4316" y="1875"/>
                    </a:cubicBezTo>
                    <a:cubicBezTo>
                      <a:pt x="4176" y="1875"/>
                      <a:pt x="4017" y="1839"/>
                      <a:pt x="3935" y="1700"/>
                    </a:cubicBezTo>
                    <a:lnTo>
                      <a:pt x="3935" y="1700"/>
                    </a:lnTo>
                    <a:cubicBezTo>
                      <a:pt x="3935" y="1700"/>
                      <a:pt x="3948" y="1926"/>
                      <a:pt x="4228" y="1987"/>
                    </a:cubicBezTo>
                    <a:cubicBezTo>
                      <a:pt x="4187" y="1993"/>
                      <a:pt x="4147" y="1996"/>
                      <a:pt x="4106" y="1996"/>
                    </a:cubicBezTo>
                    <a:cubicBezTo>
                      <a:pt x="4026" y="1996"/>
                      <a:pt x="3948" y="1982"/>
                      <a:pt x="3874" y="1950"/>
                    </a:cubicBezTo>
                    <a:cubicBezTo>
                      <a:pt x="3771" y="1895"/>
                      <a:pt x="3692" y="1810"/>
                      <a:pt x="3619" y="1719"/>
                    </a:cubicBezTo>
                    <a:cubicBezTo>
                      <a:pt x="3430" y="1487"/>
                      <a:pt x="3278" y="1231"/>
                      <a:pt x="3107" y="994"/>
                    </a:cubicBezTo>
                    <a:cubicBezTo>
                      <a:pt x="3107" y="994"/>
                      <a:pt x="2614" y="232"/>
                      <a:pt x="2266" y="159"/>
                    </a:cubicBezTo>
                    <a:lnTo>
                      <a:pt x="2266" y="159"/>
                    </a:lnTo>
                    <a:cubicBezTo>
                      <a:pt x="2267" y="159"/>
                      <a:pt x="2370" y="245"/>
                      <a:pt x="2437" y="379"/>
                    </a:cubicBezTo>
                    <a:cubicBezTo>
                      <a:pt x="2395" y="336"/>
                      <a:pt x="2041" y="1"/>
                      <a:pt x="17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96;p40">
                <a:extLst>
                  <a:ext uri="{FF2B5EF4-FFF2-40B4-BE49-F238E27FC236}">
                    <a16:creationId xmlns:a16="http://schemas.microsoft.com/office/drawing/2014/main" id="{2419A0FB-DCDB-188A-6FA4-A9219C956CE6}"/>
                  </a:ext>
                </a:extLst>
              </p:cNvPr>
              <p:cNvSpPr/>
              <p:nvPr/>
            </p:nvSpPr>
            <p:spPr>
              <a:xfrm rot="-531876">
                <a:off x="6434931" y="3744540"/>
                <a:ext cx="447545" cy="159491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1609" extrusionOk="0">
                    <a:moveTo>
                      <a:pt x="1487" y="0"/>
                    </a:moveTo>
                    <a:lnTo>
                      <a:pt x="1487" y="549"/>
                    </a:lnTo>
                    <a:cubicBezTo>
                      <a:pt x="1487" y="549"/>
                      <a:pt x="92" y="1103"/>
                      <a:pt x="13" y="1231"/>
                    </a:cubicBezTo>
                    <a:cubicBezTo>
                      <a:pt x="1" y="1255"/>
                      <a:pt x="13" y="1401"/>
                      <a:pt x="37" y="1608"/>
                    </a:cubicBezTo>
                    <a:lnTo>
                      <a:pt x="4478" y="1608"/>
                    </a:lnTo>
                    <a:cubicBezTo>
                      <a:pt x="4502" y="1401"/>
                      <a:pt x="4514" y="1255"/>
                      <a:pt x="4502" y="1231"/>
                    </a:cubicBezTo>
                    <a:cubicBezTo>
                      <a:pt x="4423" y="1103"/>
                      <a:pt x="3028" y="549"/>
                      <a:pt x="3028" y="549"/>
                    </a:cubicBezTo>
                    <a:lnTo>
                      <a:pt x="3022" y="549"/>
                    </a:lnTo>
                    <a:lnTo>
                      <a:pt x="30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97;p40">
                <a:extLst>
                  <a:ext uri="{FF2B5EF4-FFF2-40B4-BE49-F238E27FC236}">
                    <a16:creationId xmlns:a16="http://schemas.microsoft.com/office/drawing/2014/main" id="{696470CE-38D0-2E3A-C5D9-ACC7FCABA680}"/>
                  </a:ext>
                </a:extLst>
              </p:cNvPr>
              <p:cNvSpPr/>
              <p:nvPr/>
            </p:nvSpPr>
            <p:spPr>
              <a:xfrm rot="-531876">
                <a:off x="6394940" y="3803764"/>
                <a:ext cx="540424" cy="115380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1164" extrusionOk="0">
                    <a:moveTo>
                      <a:pt x="1821" y="0"/>
                    </a:moveTo>
                    <a:cubicBezTo>
                      <a:pt x="1474" y="140"/>
                      <a:pt x="79" y="743"/>
                      <a:pt x="18" y="853"/>
                    </a:cubicBezTo>
                    <a:cubicBezTo>
                      <a:pt x="0" y="884"/>
                      <a:pt x="481" y="865"/>
                      <a:pt x="524" y="1164"/>
                    </a:cubicBezTo>
                    <a:lnTo>
                      <a:pt x="4915" y="1164"/>
                    </a:lnTo>
                    <a:cubicBezTo>
                      <a:pt x="4958" y="865"/>
                      <a:pt x="5451" y="823"/>
                      <a:pt x="5433" y="792"/>
                    </a:cubicBezTo>
                    <a:cubicBezTo>
                      <a:pt x="5372" y="683"/>
                      <a:pt x="3971" y="140"/>
                      <a:pt x="3624" y="0"/>
                    </a:cubicBezTo>
                    <a:cubicBezTo>
                      <a:pt x="3393" y="232"/>
                      <a:pt x="3076" y="378"/>
                      <a:pt x="2723" y="378"/>
                    </a:cubicBezTo>
                    <a:cubicBezTo>
                      <a:pt x="2369" y="378"/>
                      <a:pt x="2053" y="232"/>
                      <a:pt x="1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98;p40">
                <a:extLst>
                  <a:ext uri="{FF2B5EF4-FFF2-40B4-BE49-F238E27FC236}">
                    <a16:creationId xmlns:a16="http://schemas.microsoft.com/office/drawing/2014/main" id="{116C51AA-8B21-4190-5115-BF154EA58BDA}"/>
                  </a:ext>
                </a:extLst>
              </p:cNvPr>
              <p:cNvSpPr/>
              <p:nvPr/>
            </p:nvSpPr>
            <p:spPr>
              <a:xfrm rot="-531876">
                <a:off x="6234826" y="3488512"/>
                <a:ext cx="106360" cy="122220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233" extrusionOk="0">
                    <a:moveTo>
                      <a:pt x="710" y="1"/>
                    </a:moveTo>
                    <a:cubicBezTo>
                      <a:pt x="648" y="1"/>
                      <a:pt x="577" y="17"/>
                      <a:pt x="494" y="57"/>
                    </a:cubicBezTo>
                    <a:cubicBezTo>
                      <a:pt x="1" y="288"/>
                      <a:pt x="147" y="1110"/>
                      <a:pt x="1000" y="1232"/>
                    </a:cubicBezTo>
                    <a:lnTo>
                      <a:pt x="1073" y="392"/>
                    </a:lnTo>
                    <a:cubicBezTo>
                      <a:pt x="1073" y="392"/>
                      <a:pt x="1010" y="1"/>
                      <a:pt x="7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99;p40">
                <a:extLst>
                  <a:ext uri="{FF2B5EF4-FFF2-40B4-BE49-F238E27FC236}">
                    <a16:creationId xmlns:a16="http://schemas.microsoft.com/office/drawing/2014/main" id="{2902D6E4-5A94-36BA-40B7-80C0AE7224FC}"/>
                  </a:ext>
                </a:extLst>
              </p:cNvPr>
              <p:cNvSpPr/>
              <p:nvPr/>
            </p:nvSpPr>
            <p:spPr>
              <a:xfrm rot="-531876">
                <a:off x="6887421" y="3477063"/>
                <a:ext cx="117858" cy="111812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128" extrusionOk="0">
                    <a:moveTo>
                      <a:pt x="532" y="0"/>
                    </a:moveTo>
                    <a:cubicBezTo>
                      <a:pt x="296" y="0"/>
                      <a:pt x="159" y="286"/>
                      <a:pt x="159" y="286"/>
                    </a:cubicBezTo>
                    <a:lnTo>
                      <a:pt x="0" y="1114"/>
                    </a:lnTo>
                    <a:cubicBezTo>
                      <a:pt x="62" y="1123"/>
                      <a:pt x="122" y="1127"/>
                      <a:pt x="179" y="1127"/>
                    </a:cubicBezTo>
                    <a:cubicBezTo>
                      <a:pt x="897" y="1127"/>
                      <a:pt x="1189" y="455"/>
                      <a:pt x="810" y="127"/>
                    </a:cubicBezTo>
                    <a:cubicBezTo>
                      <a:pt x="707" y="35"/>
                      <a:pt x="613" y="0"/>
                      <a:pt x="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900;p40">
                <a:extLst>
                  <a:ext uri="{FF2B5EF4-FFF2-40B4-BE49-F238E27FC236}">
                    <a16:creationId xmlns:a16="http://schemas.microsoft.com/office/drawing/2014/main" id="{7105CB81-367B-9A34-2DF9-5A7072FB9CA8}"/>
                  </a:ext>
                </a:extLst>
              </p:cNvPr>
              <p:cNvSpPr/>
              <p:nvPr/>
            </p:nvSpPr>
            <p:spPr>
              <a:xfrm rot="-531876">
                <a:off x="6279962" y="3304443"/>
                <a:ext cx="631420" cy="463702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4678" extrusionOk="0">
                    <a:moveTo>
                      <a:pt x="3096" y="0"/>
                    </a:moveTo>
                    <a:cubicBezTo>
                      <a:pt x="3059" y="0"/>
                      <a:pt x="3022" y="1"/>
                      <a:pt x="2985" y="2"/>
                    </a:cubicBezTo>
                    <a:cubicBezTo>
                      <a:pt x="2254" y="20"/>
                      <a:pt x="1182" y="258"/>
                      <a:pt x="719" y="1507"/>
                    </a:cubicBezTo>
                    <a:cubicBezTo>
                      <a:pt x="0" y="3456"/>
                      <a:pt x="1578" y="4412"/>
                      <a:pt x="3082" y="4631"/>
                    </a:cubicBezTo>
                    <a:lnTo>
                      <a:pt x="3101" y="4631"/>
                    </a:lnTo>
                    <a:cubicBezTo>
                      <a:pt x="3314" y="4661"/>
                      <a:pt x="3532" y="4678"/>
                      <a:pt x="3751" y="4678"/>
                    </a:cubicBezTo>
                    <a:cubicBezTo>
                      <a:pt x="5072" y="4678"/>
                      <a:pt x="6369" y="4076"/>
                      <a:pt x="6244" y="2298"/>
                    </a:cubicBezTo>
                    <a:cubicBezTo>
                      <a:pt x="6146" y="898"/>
                      <a:pt x="4952" y="362"/>
                      <a:pt x="4179" y="148"/>
                    </a:cubicBezTo>
                    <a:cubicBezTo>
                      <a:pt x="3825" y="54"/>
                      <a:pt x="3461" y="0"/>
                      <a:pt x="30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901;p40">
                <a:extLst>
                  <a:ext uri="{FF2B5EF4-FFF2-40B4-BE49-F238E27FC236}">
                    <a16:creationId xmlns:a16="http://schemas.microsoft.com/office/drawing/2014/main" id="{6AB2E697-335F-74CF-5063-26DC2B8A4FCA}"/>
                  </a:ext>
                </a:extLst>
              </p:cNvPr>
              <p:cNvSpPr/>
              <p:nvPr/>
            </p:nvSpPr>
            <p:spPr>
              <a:xfrm rot="-531876">
                <a:off x="6321026" y="3229109"/>
                <a:ext cx="608126" cy="328398"/>
              </a:xfrm>
              <a:custGeom>
                <a:avLst/>
                <a:gdLst/>
                <a:ahLst/>
                <a:cxnLst/>
                <a:rect l="l" t="t" r="r" b="b"/>
                <a:pathLst>
                  <a:path w="6135" h="3313" extrusionOk="0">
                    <a:moveTo>
                      <a:pt x="2878" y="0"/>
                    </a:moveTo>
                    <a:cubicBezTo>
                      <a:pt x="2864" y="0"/>
                      <a:pt x="2849" y="4"/>
                      <a:pt x="2833" y="11"/>
                    </a:cubicBezTo>
                    <a:cubicBezTo>
                      <a:pt x="2608" y="121"/>
                      <a:pt x="2961" y="583"/>
                      <a:pt x="2961" y="583"/>
                    </a:cubicBezTo>
                    <a:cubicBezTo>
                      <a:pt x="2961" y="583"/>
                      <a:pt x="2730" y="334"/>
                      <a:pt x="2598" y="334"/>
                    </a:cubicBezTo>
                    <a:cubicBezTo>
                      <a:pt x="2578" y="334"/>
                      <a:pt x="2561" y="339"/>
                      <a:pt x="2547" y="352"/>
                    </a:cubicBezTo>
                    <a:cubicBezTo>
                      <a:pt x="2462" y="425"/>
                      <a:pt x="2754" y="614"/>
                      <a:pt x="2918" y="705"/>
                    </a:cubicBezTo>
                    <a:cubicBezTo>
                      <a:pt x="2747" y="689"/>
                      <a:pt x="2586" y="681"/>
                      <a:pt x="2434" y="681"/>
                    </a:cubicBezTo>
                    <a:cubicBezTo>
                      <a:pt x="87" y="681"/>
                      <a:pt x="1" y="2508"/>
                      <a:pt x="1" y="2508"/>
                    </a:cubicBezTo>
                    <a:cubicBezTo>
                      <a:pt x="106" y="2534"/>
                      <a:pt x="203" y="2545"/>
                      <a:pt x="291" y="2545"/>
                    </a:cubicBezTo>
                    <a:cubicBezTo>
                      <a:pt x="981" y="2545"/>
                      <a:pt x="1158" y="1850"/>
                      <a:pt x="1158" y="1850"/>
                    </a:cubicBezTo>
                    <a:cubicBezTo>
                      <a:pt x="1328" y="1938"/>
                      <a:pt x="1488" y="1973"/>
                      <a:pt x="1635" y="1973"/>
                    </a:cubicBezTo>
                    <a:cubicBezTo>
                      <a:pt x="2188" y="1973"/>
                      <a:pt x="2553" y="1479"/>
                      <a:pt x="2553" y="1479"/>
                    </a:cubicBezTo>
                    <a:lnTo>
                      <a:pt x="2553" y="1479"/>
                    </a:lnTo>
                    <a:cubicBezTo>
                      <a:pt x="2242" y="2094"/>
                      <a:pt x="1731" y="2149"/>
                      <a:pt x="1731" y="2149"/>
                    </a:cubicBezTo>
                    <a:cubicBezTo>
                      <a:pt x="1757" y="2151"/>
                      <a:pt x="1782" y="2152"/>
                      <a:pt x="1808" y="2152"/>
                    </a:cubicBezTo>
                    <a:cubicBezTo>
                      <a:pt x="2393" y="2152"/>
                      <a:pt x="2854" y="1570"/>
                      <a:pt x="3052" y="1278"/>
                    </a:cubicBezTo>
                    <a:cubicBezTo>
                      <a:pt x="3162" y="1625"/>
                      <a:pt x="3461" y="2362"/>
                      <a:pt x="4070" y="2484"/>
                    </a:cubicBezTo>
                    <a:cubicBezTo>
                      <a:pt x="4070" y="2484"/>
                      <a:pt x="3601" y="2289"/>
                      <a:pt x="3467" y="1613"/>
                    </a:cubicBezTo>
                    <a:lnTo>
                      <a:pt x="3467" y="1613"/>
                    </a:lnTo>
                    <a:cubicBezTo>
                      <a:pt x="3467" y="1613"/>
                      <a:pt x="3749" y="2380"/>
                      <a:pt x="4475" y="2380"/>
                    </a:cubicBezTo>
                    <a:cubicBezTo>
                      <a:pt x="4547" y="2380"/>
                      <a:pt x="4623" y="2372"/>
                      <a:pt x="4703" y="2356"/>
                    </a:cubicBezTo>
                    <a:lnTo>
                      <a:pt x="4703" y="2356"/>
                    </a:lnTo>
                    <a:cubicBezTo>
                      <a:pt x="4703" y="2356"/>
                      <a:pt x="4673" y="3270"/>
                      <a:pt x="5635" y="3312"/>
                    </a:cubicBezTo>
                    <a:cubicBezTo>
                      <a:pt x="5635" y="3312"/>
                      <a:pt x="6134" y="1235"/>
                      <a:pt x="3205" y="748"/>
                    </a:cubicBezTo>
                    <a:lnTo>
                      <a:pt x="3205" y="742"/>
                    </a:lnTo>
                    <a:lnTo>
                      <a:pt x="3180" y="742"/>
                    </a:lnTo>
                    <a:cubicBezTo>
                      <a:pt x="3266" y="614"/>
                      <a:pt x="3503" y="248"/>
                      <a:pt x="3363" y="200"/>
                    </a:cubicBezTo>
                    <a:cubicBezTo>
                      <a:pt x="3353" y="196"/>
                      <a:pt x="3343" y="194"/>
                      <a:pt x="3333" y="194"/>
                    </a:cubicBezTo>
                    <a:cubicBezTo>
                      <a:pt x="3186" y="194"/>
                      <a:pt x="3095" y="602"/>
                      <a:pt x="3095" y="602"/>
                    </a:cubicBezTo>
                    <a:cubicBezTo>
                      <a:pt x="3095" y="602"/>
                      <a:pt x="3069" y="0"/>
                      <a:pt x="2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902;p40">
                <a:extLst>
                  <a:ext uri="{FF2B5EF4-FFF2-40B4-BE49-F238E27FC236}">
                    <a16:creationId xmlns:a16="http://schemas.microsoft.com/office/drawing/2014/main" id="{596381AA-21D1-2FBF-8BAB-59668E1A8895}"/>
                  </a:ext>
                </a:extLst>
              </p:cNvPr>
              <p:cNvSpPr/>
              <p:nvPr/>
            </p:nvSpPr>
            <p:spPr>
              <a:xfrm rot="-531876">
                <a:off x="6397699" y="3444622"/>
                <a:ext cx="149281" cy="140360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1416" extrusionOk="0">
                    <a:moveTo>
                      <a:pt x="752" y="0"/>
                    </a:moveTo>
                    <a:cubicBezTo>
                      <a:pt x="404" y="0"/>
                      <a:pt x="106" y="254"/>
                      <a:pt x="56" y="604"/>
                    </a:cubicBezTo>
                    <a:cubicBezTo>
                      <a:pt x="1" y="994"/>
                      <a:pt x="269" y="1354"/>
                      <a:pt x="653" y="1408"/>
                    </a:cubicBezTo>
                    <a:cubicBezTo>
                      <a:pt x="686" y="1413"/>
                      <a:pt x="719" y="1416"/>
                      <a:pt x="752" y="1416"/>
                    </a:cubicBezTo>
                    <a:cubicBezTo>
                      <a:pt x="1097" y="1416"/>
                      <a:pt x="1400" y="1161"/>
                      <a:pt x="1450" y="805"/>
                    </a:cubicBezTo>
                    <a:cubicBezTo>
                      <a:pt x="1505" y="422"/>
                      <a:pt x="1237" y="62"/>
                      <a:pt x="854" y="8"/>
                    </a:cubicBezTo>
                    <a:cubicBezTo>
                      <a:pt x="820" y="3"/>
                      <a:pt x="786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903;p40">
                <a:extLst>
                  <a:ext uri="{FF2B5EF4-FFF2-40B4-BE49-F238E27FC236}">
                    <a16:creationId xmlns:a16="http://schemas.microsoft.com/office/drawing/2014/main" id="{E56F6A49-FA40-A5DE-E91C-7ECE023199E3}"/>
                  </a:ext>
                </a:extLst>
              </p:cNvPr>
              <p:cNvSpPr/>
              <p:nvPr/>
            </p:nvSpPr>
            <p:spPr>
              <a:xfrm rot="-531876">
                <a:off x="6402863" y="3448116"/>
                <a:ext cx="91194" cy="85742"/>
              </a:xfrm>
              <a:custGeom>
                <a:avLst/>
                <a:gdLst/>
                <a:ahLst/>
                <a:cxnLst/>
                <a:rect l="l" t="t" r="r" b="b"/>
                <a:pathLst>
                  <a:path w="920" h="865" extrusionOk="0">
                    <a:moveTo>
                      <a:pt x="628" y="0"/>
                    </a:moveTo>
                    <a:cubicBezTo>
                      <a:pt x="347" y="13"/>
                      <a:pt x="98" y="195"/>
                      <a:pt x="0" y="463"/>
                    </a:cubicBezTo>
                    <a:cubicBezTo>
                      <a:pt x="18" y="658"/>
                      <a:pt x="171" y="829"/>
                      <a:pt x="384" y="859"/>
                    </a:cubicBezTo>
                    <a:cubicBezTo>
                      <a:pt x="406" y="863"/>
                      <a:pt x="428" y="864"/>
                      <a:pt x="450" y="864"/>
                    </a:cubicBezTo>
                    <a:cubicBezTo>
                      <a:pt x="668" y="864"/>
                      <a:pt x="862" y="703"/>
                      <a:pt x="889" y="476"/>
                    </a:cubicBezTo>
                    <a:cubicBezTo>
                      <a:pt x="920" y="268"/>
                      <a:pt x="810" y="80"/>
                      <a:pt x="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904;p40">
                <a:extLst>
                  <a:ext uri="{FF2B5EF4-FFF2-40B4-BE49-F238E27FC236}">
                    <a16:creationId xmlns:a16="http://schemas.microsoft.com/office/drawing/2014/main" id="{7C7CEBD8-D26C-E914-8479-B4435220B974}"/>
                  </a:ext>
                </a:extLst>
              </p:cNvPr>
              <p:cNvSpPr/>
              <p:nvPr/>
            </p:nvSpPr>
            <p:spPr>
              <a:xfrm rot="-531876">
                <a:off x="6352869" y="3588738"/>
                <a:ext cx="136593" cy="155625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570" extrusionOk="0">
                    <a:moveTo>
                      <a:pt x="362" y="0"/>
                    </a:moveTo>
                    <a:cubicBezTo>
                      <a:pt x="237" y="0"/>
                      <a:pt x="114" y="26"/>
                      <a:pt x="1" y="71"/>
                    </a:cubicBezTo>
                    <a:cubicBezTo>
                      <a:pt x="80" y="747"/>
                      <a:pt x="506" y="1240"/>
                      <a:pt x="1079" y="1569"/>
                    </a:cubicBezTo>
                    <a:cubicBezTo>
                      <a:pt x="1194" y="1435"/>
                      <a:pt x="1274" y="1271"/>
                      <a:pt x="1298" y="1082"/>
                    </a:cubicBezTo>
                    <a:cubicBezTo>
                      <a:pt x="1377" y="564"/>
                      <a:pt x="1018" y="83"/>
                      <a:pt x="494" y="10"/>
                    </a:cubicBezTo>
                    <a:cubicBezTo>
                      <a:pt x="450" y="4"/>
                      <a:pt x="406" y="0"/>
                      <a:pt x="3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905;p40">
                <a:extLst>
                  <a:ext uri="{FF2B5EF4-FFF2-40B4-BE49-F238E27FC236}">
                    <a16:creationId xmlns:a16="http://schemas.microsoft.com/office/drawing/2014/main" id="{979850E3-AC3C-BB75-E642-746428B4E909}"/>
                  </a:ext>
                </a:extLst>
              </p:cNvPr>
              <p:cNvSpPr/>
              <p:nvPr/>
            </p:nvSpPr>
            <p:spPr>
              <a:xfrm rot="-531876">
                <a:off x="6689858" y="3441094"/>
                <a:ext cx="149182" cy="1398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411" extrusionOk="0">
                    <a:moveTo>
                      <a:pt x="746" y="0"/>
                    </a:moveTo>
                    <a:cubicBezTo>
                      <a:pt x="405" y="0"/>
                      <a:pt x="105" y="258"/>
                      <a:pt x="55" y="606"/>
                    </a:cubicBezTo>
                    <a:cubicBezTo>
                      <a:pt x="0" y="989"/>
                      <a:pt x="268" y="1349"/>
                      <a:pt x="652" y="1404"/>
                    </a:cubicBezTo>
                    <a:cubicBezTo>
                      <a:pt x="686" y="1408"/>
                      <a:pt x="720" y="1411"/>
                      <a:pt x="753" y="1411"/>
                    </a:cubicBezTo>
                    <a:cubicBezTo>
                      <a:pt x="1101" y="1411"/>
                      <a:pt x="1400" y="1157"/>
                      <a:pt x="1450" y="807"/>
                    </a:cubicBezTo>
                    <a:cubicBezTo>
                      <a:pt x="1505" y="417"/>
                      <a:pt x="1237" y="64"/>
                      <a:pt x="853" y="9"/>
                    </a:cubicBezTo>
                    <a:cubicBezTo>
                      <a:pt x="817" y="3"/>
                      <a:pt x="781" y="0"/>
                      <a:pt x="7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906;p40">
                <a:extLst>
                  <a:ext uri="{FF2B5EF4-FFF2-40B4-BE49-F238E27FC236}">
                    <a16:creationId xmlns:a16="http://schemas.microsoft.com/office/drawing/2014/main" id="{7DF8A470-91E3-EDC3-42C9-261C9B21261C}"/>
                  </a:ext>
                </a:extLst>
              </p:cNvPr>
              <p:cNvSpPr/>
              <p:nvPr/>
            </p:nvSpPr>
            <p:spPr>
              <a:xfrm rot="-531876">
                <a:off x="6694931" y="3444687"/>
                <a:ext cx="91293" cy="85148"/>
              </a:xfrm>
              <a:custGeom>
                <a:avLst/>
                <a:gdLst/>
                <a:ahLst/>
                <a:cxnLst/>
                <a:rect l="l" t="t" r="r" b="b"/>
                <a:pathLst>
                  <a:path w="921" h="859" extrusionOk="0">
                    <a:moveTo>
                      <a:pt x="628" y="1"/>
                    </a:moveTo>
                    <a:cubicBezTo>
                      <a:pt x="348" y="13"/>
                      <a:pt x="98" y="196"/>
                      <a:pt x="1" y="458"/>
                    </a:cubicBezTo>
                    <a:cubicBezTo>
                      <a:pt x="19" y="659"/>
                      <a:pt x="177" y="823"/>
                      <a:pt x="385" y="853"/>
                    </a:cubicBezTo>
                    <a:cubicBezTo>
                      <a:pt x="407" y="857"/>
                      <a:pt x="429" y="858"/>
                      <a:pt x="451" y="858"/>
                    </a:cubicBezTo>
                    <a:cubicBezTo>
                      <a:pt x="669" y="858"/>
                      <a:pt x="863" y="697"/>
                      <a:pt x="896" y="476"/>
                    </a:cubicBezTo>
                    <a:cubicBezTo>
                      <a:pt x="921" y="269"/>
                      <a:pt x="811" y="80"/>
                      <a:pt x="6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907;p40">
                <a:extLst>
                  <a:ext uri="{FF2B5EF4-FFF2-40B4-BE49-F238E27FC236}">
                    <a16:creationId xmlns:a16="http://schemas.microsoft.com/office/drawing/2014/main" id="{6B1F6CC3-17C2-6BA9-A597-9CBCE67611EA}"/>
                  </a:ext>
                </a:extLst>
              </p:cNvPr>
              <p:cNvSpPr/>
              <p:nvPr/>
            </p:nvSpPr>
            <p:spPr>
              <a:xfrm rot="-531876">
                <a:off x="6749928" y="3590716"/>
                <a:ext cx="154138" cy="133223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44" extrusionOk="0">
                    <a:moveTo>
                      <a:pt x="963" y="0"/>
                    </a:moveTo>
                    <a:cubicBezTo>
                      <a:pt x="499" y="0"/>
                      <a:pt x="92" y="341"/>
                      <a:pt x="25" y="814"/>
                    </a:cubicBezTo>
                    <a:cubicBezTo>
                      <a:pt x="1" y="1002"/>
                      <a:pt x="31" y="1185"/>
                      <a:pt x="105" y="1343"/>
                    </a:cubicBezTo>
                    <a:cubicBezTo>
                      <a:pt x="744" y="1191"/>
                      <a:pt x="1292" y="838"/>
                      <a:pt x="1554" y="211"/>
                    </a:cubicBezTo>
                    <a:cubicBezTo>
                      <a:pt x="1426" y="107"/>
                      <a:pt x="1274" y="34"/>
                      <a:pt x="1097" y="10"/>
                    </a:cubicBezTo>
                    <a:cubicBezTo>
                      <a:pt x="1052" y="3"/>
                      <a:pt x="1008" y="0"/>
                      <a:pt x="9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908;p40">
                <a:extLst>
                  <a:ext uri="{FF2B5EF4-FFF2-40B4-BE49-F238E27FC236}">
                    <a16:creationId xmlns:a16="http://schemas.microsoft.com/office/drawing/2014/main" id="{F31444BE-70B0-58D1-16D0-5D0BFBD77BEB}"/>
                  </a:ext>
                </a:extLst>
              </p:cNvPr>
              <p:cNvSpPr/>
              <p:nvPr/>
            </p:nvSpPr>
            <p:spPr>
              <a:xfrm rot="-531876">
                <a:off x="6608104" y="3488451"/>
                <a:ext cx="30233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85" extrusionOk="0">
                    <a:moveTo>
                      <a:pt x="79" y="1"/>
                    </a:moveTo>
                    <a:cubicBezTo>
                      <a:pt x="73" y="1"/>
                      <a:pt x="67" y="7"/>
                      <a:pt x="67" y="13"/>
                    </a:cubicBezTo>
                    <a:cubicBezTo>
                      <a:pt x="61" y="19"/>
                      <a:pt x="67" y="25"/>
                      <a:pt x="73" y="25"/>
                    </a:cubicBezTo>
                    <a:cubicBezTo>
                      <a:pt x="195" y="43"/>
                      <a:pt x="280" y="153"/>
                      <a:pt x="262" y="275"/>
                    </a:cubicBezTo>
                    <a:cubicBezTo>
                      <a:pt x="245" y="388"/>
                      <a:pt x="149" y="465"/>
                      <a:pt x="37" y="465"/>
                    </a:cubicBezTo>
                    <a:cubicBezTo>
                      <a:pt x="29" y="465"/>
                      <a:pt x="21" y="464"/>
                      <a:pt x="12" y="463"/>
                    </a:cubicBezTo>
                    <a:cubicBezTo>
                      <a:pt x="11" y="462"/>
                      <a:pt x="9" y="461"/>
                      <a:pt x="7" y="461"/>
                    </a:cubicBezTo>
                    <a:cubicBezTo>
                      <a:pt x="3" y="461"/>
                      <a:pt x="0" y="465"/>
                      <a:pt x="0" y="470"/>
                    </a:cubicBezTo>
                    <a:cubicBezTo>
                      <a:pt x="0" y="476"/>
                      <a:pt x="0" y="482"/>
                      <a:pt x="6" y="482"/>
                    </a:cubicBezTo>
                    <a:cubicBezTo>
                      <a:pt x="18" y="483"/>
                      <a:pt x="29" y="484"/>
                      <a:pt x="40" y="484"/>
                    </a:cubicBezTo>
                    <a:cubicBezTo>
                      <a:pt x="161" y="484"/>
                      <a:pt x="264" y="397"/>
                      <a:pt x="287" y="275"/>
                    </a:cubicBezTo>
                    <a:cubicBezTo>
                      <a:pt x="305" y="141"/>
                      <a:pt x="207" y="19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909;p40">
                <a:extLst>
                  <a:ext uri="{FF2B5EF4-FFF2-40B4-BE49-F238E27FC236}">
                    <a16:creationId xmlns:a16="http://schemas.microsoft.com/office/drawing/2014/main" id="{EE3BDDE9-27EF-4A0D-10D5-E9F7F0D00318}"/>
                  </a:ext>
                </a:extLst>
              </p:cNvPr>
              <p:cNvSpPr/>
              <p:nvPr/>
            </p:nvSpPr>
            <p:spPr>
              <a:xfrm rot="-531876">
                <a:off x="6584309" y="3577296"/>
                <a:ext cx="71369" cy="40641"/>
              </a:xfrm>
              <a:custGeom>
                <a:avLst/>
                <a:gdLst/>
                <a:ahLst/>
                <a:cxnLst/>
                <a:rect l="l" t="t" r="r" b="b"/>
                <a:pathLst>
                  <a:path w="720" h="410" extrusionOk="0">
                    <a:moveTo>
                      <a:pt x="38" y="0"/>
                    </a:moveTo>
                    <a:cubicBezTo>
                      <a:pt x="34" y="0"/>
                      <a:pt x="31" y="5"/>
                      <a:pt x="31" y="9"/>
                    </a:cubicBezTo>
                    <a:cubicBezTo>
                      <a:pt x="1" y="198"/>
                      <a:pt x="135" y="380"/>
                      <a:pt x="324" y="405"/>
                    </a:cubicBezTo>
                    <a:cubicBezTo>
                      <a:pt x="342" y="408"/>
                      <a:pt x="361" y="409"/>
                      <a:pt x="379" y="409"/>
                    </a:cubicBezTo>
                    <a:cubicBezTo>
                      <a:pt x="551" y="409"/>
                      <a:pt x="697" y="283"/>
                      <a:pt x="719" y="106"/>
                    </a:cubicBezTo>
                    <a:cubicBezTo>
                      <a:pt x="719" y="100"/>
                      <a:pt x="719" y="94"/>
                      <a:pt x="713" y="94"/>
                    </a:cubicBezTo>
                    <a:cubicBezTo>
                      <a:pt x="707" y="94"/>
                      <a:pt x="701" y="100"/>
                      <a:pt x="701" y="106"/>
                    </a:cubicBezTo>
                    <a:cubicBezTo>
                      <a:pt x="679" y="265"/>
                      <a:pt x="539" y="385"/>
                      <a:pt x="382" y="385"/>
                    </a:cubicBezTo>
                    <a:cubicBezTo>
                      <a:pt x="365" y="385"/>
                      <a:pt x="347" y="383"/>
                      <a:pt x="330" y="380"/>
                    </a:cubicBezTo>
                    <a:cubicBezTo>
                      <a:pt x="153" y="356"/>
                      <a:pt x="25" y="192"/>
                      <a:pt x="49" y="15"/>
                    </a:cubicBezTo>
                    <a:cubicBezTo>
                      <a:pt x="56" y="9"/>
                      <a:pt x="49" y="3"/>
                      <a:pt x="43" y="3"/>
                    </a:cubicBezTo>
                    <a:cubicBezTo>
                      <a:pt x="42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910;p40">
                <a:extLst>
                  <a:ext uri="{FF2B5EF4-FFF2-40B4-BE49-F238E27FC236}">
                    <a16:creationId xmlns:a16="http://schemas.microsoft.com/office/drawing/2014/main" id="{92834C6B-EB93-DEB6-6B45-6EAF275A0192}"/>
                  </a:ext>
                </a:extLst>
              </p:cNvPr>
              <p:cNvSpPr/>
              <p:nvPr/>
            </p:nvSpPr>
            <p:spPr>
              <a:xfrm rot="-531876">
                <a:off x="6749965" y="3563684"/>
                <a:ext cx="343663" cy="297868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005" extrusionOk="0">
                    <a:moveTo>
                      <a:pt x="1556" y="1"/>
                    </a:moveTo>
                    <a:cubicBezTo>
                      <a:pt x="1555" y="1"/>
                      <a:pt x="1554" y="1"/>
                      <a:pt x="1554" y="1"/>
                    </a:cubicBezTo>
                    <a:cubicBezTo>
                      <a:pt x="1511" y="32"/>
                      <a:pt x="1127" y="720"/>
                      <a:pt x="1127" y="720"/>
                    </a:cubicBezTo>
                    <a:cubicBezTo>
                      <a:pt x="1127" y="720"/>
                      <a:pt x="1108" y="719"/>
                      <a:pt x="1075" y="719"/>
                    </a:cubicBezTo>
                    <a:cubicBezTo>
                      <a:pt x="879" y="719"/>
                      <a:pt x="183" y="759"/>
                      <a:pt x="1" y="1317"/>
                    </a:cubicBezTo>
                    <a:cubicBezTo>
                      <a:pt x="1" y="1317"/>
                      <a:pt x="13" y="1640"/>
                      <a:pt x="74" y="1737"/>
                    </a:cubicBezTo>
                    <a:cubicBezTo>
                      <a:pt x="135" y="1835"/>
                      <a:pt x="1596" y="3004"/>
                      <a:pt x="1596" y="3004"/>
                    </a:cubicBezTo>
                    <a:lnTo>
                      <a:pt x="3466" y="3004"/>
                    </a:lnTo>
                    <a:lnTo>
                      <a:pt x="981" y="1396"/>
                    </a:lnTo>
                    <a:cubicBezTo>
                      <a:pt x="981" y="1396"/>
                      <a:pt x="1377" y="891"/>
                      <a:pt x="1401" y="793"/>
                    </a:cubicBezTo>
                    <a:cubicBezTo>
                      <a:pt x="1425" y="704"/>
                      <a:pt x="1584" y="1"/>
                      <a:pt x="15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911;p40">
                <a:extLst>
                  <a:ext uri="{FF2B5EF4-FFF2-40B4-BE49-F238E27FC236}">
                    <a16:creationId xmlns:a16="http://schemas.microsoft.com/office/drawing/2014/main" id="{623309D2-F1EE-68BA-2895-E9E56467CD36}"/>
                  </a:ext>
                </a:extLst>
              </p:cNvPr>
              <p:cNvSpPr/>
              <p:nvPr/>
            </p:nvSpPr>
            <p:spPr>
              <a:xfrm rot="-531876">
                <a:off x="6741169" y="3575805"/>
                <a:ext cx="157706" cy="17525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768" fill="none" extrusionOk="0">
                    <a:moveTo>
                      <a:pt x="1481" y="1749"/>
                    </a:moveTo>
                    <a:lnTo>
                      <a:pt x="981" y="1426"/>
                    </a:lnTo>
                    <a:cubicBezTo>
                      <a:pt x="981" y="1426"/>
                      <a:pt x="1377" y="921"/>
                      <a:pt x="1401" y="823"/>
                    </a:cubicBezTo>
                    <a:cubicBezTo>
                      <a:pt x="1426" y="732"/>
                      <a:pt x="1590" y="1"/>
                      <a:pt x="1554" y="31"/>
                    </a:cubicBezTo>
                    <a:cubicBezTo>
                      <a:pt x="1511" y="62"/>
                      <a:pt x="1127" y="750"/>
                      <a:pt x="1127" y="750"/>
                    </a:cubicBezTo>
                    <a:cubicBezTo>
                      <a:pt x="1127" y="750"/>
                      <a:pt x="214" y="695"/>
                      <a:pt x="1" y="1347"/>
                    </a:cubicBezTo>
                    <a:cubicBezTo>
                      <a:pt x="1" y="1347"/>
                      <a:pt x="13" y="1670"/>
                      <a:pt x="74" y="1767"/>
                    </a:cubicBezTo>
                  </a:path>
                </a:pathLst>
              </a:custGeom>
              <a:noFill/>
              <a:ln w="600" cap="rnd" cmpd="sng">
                <a:solidFill>
                  <a:srgbClr val="E2AAA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912;p40">
                <a:extLst>
                  <a:ext uri="{FF2B5EF4-FFF2-40B4-BE49-F238E27FC236}">
                    <a16:creationId xmlns:a16="http://schemas.microsoft.com/office/drawing/2014/main" id="{C599DA57-C8B9-992B-034B-229FA13F345A}"/>
                  </a:ext>
                </a:extLst>
              </p:cNvPr>
              <p:cNvSpPr/>
              <p:nvPr/>
            </p:nvSpPr>
            <p:spPr>
              <a:xfrm rot="-531876">
                <a:off x="6207657" y="3648269"/>
                <a:ext cx="343663" cy="297868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005" extrusionOk="0">
                    <a:moveTo>
                      <a:pt x="1911" y="1"/>
                    </a:moveTo>
                    <a:cubicBezTo>
                      <a:pt x="1877" y="1"/>
                      <a:pt x="2036" y="704"/>
                      <a:pt x="2060" y="793"/>
                    </a:cubicBezTo>
                    <a:cubicBezTo>
                      <a:pt x="2090" y="891"/>
                      <a:pt x="2480" y="1396"/>
                      <a:pt x="2480" y="1396"/>
                    </a:cubicBezTo>
                    <a:lnTo>
                      <a:pt x="1" y="3004"/>
                    </a:lnTo>
                    <a:lnTo>
                      <a:pt x="1865" y="3004"/>
                    </a:lnTo>
                    <a:cubicBezTo>
                      <a:pt x="1865" y="3004"/>
                      <a:pt x="3333" y="1835"/>
                      <a:pt x="3387" y="1737"/>
                    </a:cubicBezTo>
                    <a:cubicBezTo>
                      <a:pt x="3448" y="1640"/>
                      <a:pt x="3467" y="1317"/>
                      <a:pt x="3467" y="1317"/>
                    </a:cubicBezTo>
                    <a:cubicBezTo>
                      <a:pt x="3284" y="759"/>
                      <a:pt x="2584" y="719"/>
                      <a:pt x="2386" y="719"/>
                    </a:cubicBezTo>
                    <a:cubicBezTo>
                      <a:pt x="2353" y="719"/>
                      <a:pt x="2334" y="720"/>
                      <a:pt x="2334" y="720"/>
                    </a:cubicBezTo>
                    <a:cubicBezTo>
                      <a:pt x="2334" y="720"/>
                      <a:pt x="1950" y="32"/>
                      <a:pt x="1913" y="1"/>
                    </a:cubicBezTo>
                    <a:cubicBezTo>
                      <a:pt x="1913" y="1"/>
                      <a:pt x="1912" y="1"/>
                      <a:pt x="19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913;p40">
                <a:extLst>
                  <a:ext uri="{FF2B5EF4-FFF2-40B4-BE49-F238E27FC236}">
                    <a16:creationId xmlns:a16="http://schemas.microsoft.com/office/drawing/2014/main" id="{685EF3FB-2BB2-0B6E-1AAF-453CC7C1A41E}"/>
                  </a:ext>
                </a:extLst>
              </p:cNvPr>
              <p:cNvSpPr/>
              <p:nvPr/>
            </p:nvSpPr>
            <p:spPr>
              <a:xfrm rot="-531876">
                <a:off x="6382011" y="3631778"/>
                <a:ext cx="158301" cy="175251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768" fill="none" extrusionOk="0">
                    <a:moveTo>
                      <a:pt x="110" y="1749"/>
                    </a:moveTo>
                    <a:lnTo>
                      <a:pt x="610" y="1426"/>
                    </a:lnTo>
                    <a:cubicBezTo>
                      <a:pt x="610" y="1426"/>
                      <a:pt x="220" y="921"/>
                      <a:pt x="190" y="823"/>
                    </a:cubicBezTo>
                    <a:cubicBezTo>
                      <a:pt x="165" y="732"/>
                      <a:pt x="1" y="1"/>
                      <a:pt x="43" y="31"/>
                    </a:cubicBezTo>
                    <a:cubicBezTo>
                      <a:pt x="80" y="62"/>
                      <a:pt x="464" y="750"/>
                      <a:pt x="464" y="750"/>
                    </a:cubicBezTo>
                    <a:cubicBezTo>
                      <a:pt x="464" y="750"/>
                      <a:pt x="1383" y="695"/>
                      <a:pt x="1597" y="1347"/>
                    </a:cubicBezTo>
                    <a:cubicBezTo>
                      <a:pt x="1597" y="1347"/>
                      <a:pt x="1578" y="1670"/>
                      <a:pt x="1517" y="1767"/>
                    </a:cubicBezTo>
                  </a:path>
                </a:pathLst>
              </a:custGeom>
              <a:noFill/>
              <a:ln w="600" cap="rnd" cmpd="sng">
                <a:solidFill>
                  <a:srgbClr val="E2AAA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914;p40">
                <a:extLst>
                  <a:ext uri="{FF2B5EF4-FFF2-40B4-BE49-F238E27FC236}">
                    <a16:creationId xmlns:a16="http://schemas.microsoft.com/office/drawing/2014/main" id="{B2057C84-F135-DFD1-C9E8-0E5F10F52EF0}"/>
                  </a:ext>
                </a:extLst>
              </p:cNvPr>
              <p:cNvSpPr/>
              <p:nvPr/>
            </p:nvSpPr>
            <p:spPr>
              <a:xfrm rot="-531876">
                <a:off x="5681411" y="1882636"/>
                <a:ext cx="448140" cy="2158524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21776" extrusionOk="0">
                    <a:moveTo>
                      <a:pt x="135" y="0"/>
                    </a:moveTo>
                    <a:lnTo>
                      <a:pt x="1" y="219"/>
                    </a:lnTo>
                    <a:lnTo>
                      <a:pt x="4137" y="21775"/>
                    </a:lnTo>
                    <a:lnTo>
                      <a:pt x="4520" y="21391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915;p40">
                <a:extLst>
                  <a:ext uri="{FF2B5EF4-FFF2-40B4-BE49-F238E27FC236}">
                    <a16:creationId xmlns:a16="http://schemas.microsoft.com/office/drawing/2014/main" id="{161BC244-B7D4-8A32-AF04-368F5B91D062}"/>
                  </a:ext>
                </a:extLst>
              </p:cNvPr>
              <p:cNvSpPr/>
              <p:nvPr/>
            </p:nvSpPr>
            <p:spPr>
              <a:xfrm rot="-531876">
                <a:off x="7701261" y="1617255"/>
                <a:ext cx="438425" cy="2066141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20844" extrusionOk="0">
                    <a:moveTo>
                      <a:pt x="4313" y="0"/>
                    </a:moveTo>
                    <a:lnTo>
                      <a:pt x="1" y="20844"/>
                    </a:lnTo>
                    <a:lnTo>
                      <a:pt x="506" y="20844"/>
                    </a:lnTo>
                    <a:lnTo>
                      <a:pt x="4423" y="378"/>
                    </a:lnTo>
                    <a:lnTo>
                      <a:pt x="43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916;p40">
                <a:extLst>
                  <a:ext uri="{FF2B5EF4-FFF2-40B4-BE49-F238E27FC236}">
                    <a16:creationId xmlns:a16="http://schemas.microsoft.com/office/drawing/2014/main" id="{991C494D-3B9F-E98C-1F12-F94E8EB47642}"/>
                  </a:ext>
                </a:extLst>
              </p:cNvPr>
              <p:cNvSpPr/>
              <p:nvPr/>
            </p:nvSpPr>
            <p:spPr>
              <a:xfrm rot="-531876">
                <a:off x="6302389" y="3821905"/>
                <a:ext cx="1692443" cy="934739"/>
              </a:xfrm>
              <a:custGeom>
                <a:avLst/>
                <a:gdLst/>
                <a:ahLst/>
                <a:cxnLst/>
                <a:rect l="l" t="t" r="r" b="b"/>
                <a:pathLst>
                  <a:path w="17074" h="9430" extrusionOk="0">
                    <a:moveTo>
                      <a:pt x="0" y="1"/>
                    </a:moveTo>
                    <a:lnTo>
                      <a:pt x="883" y="4922"/>
                    </a:lnTo>
                    <a:cubicBezTo>
                      <a:pt x="1352" y="7529"/>
                      <a:pt x="3624" y="9429"/>
                      <a:pt x="6274" y="9429"/>
                    </a:cubicBezTo>
                    <a:lnTo>
                      <a:pt x="10720" y="9429"/>
                    </a:lnTo>
                    <a:cubicBezTo>
                      <a:pt x="13272" y="9429"/>
                      <a:pt x="15471" y="7639"/>
                      <a:pt x="15995" y="5147"/>
                    </a:cubicBezTo>
                    <a:lnTo>
                      <a:pt x="1707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917;p40">
                <a:extLst>
                  <a:ext uri="{FF2B5EF4-FFF2-40B4-BE49-F238E27FC236}">
                    <a16:creationId xmlns:a16="http://schemas.microsoft.com/office/drawing/2014/main" id="{38AF1C03-AF81-110D-11BE-7557B8A1BA28}"/>
                  </a:ext>
                </a:extLst>
              </p:cNvPr>
              <p:cNvSpPr/>
              <p:nvPr/>
            </p:nvSpPr>
            <p:spPr>
              <a:xfrm rot="-531876">
                <a:off x="6227077" y="3818571"/>
                <a:ext cx="1717819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7330" h="1798" extrusionOk="0">
                    <a:moveTo>
                      <a:pt x="1" y="0"/>
                    </a:moveTo>
                    <a:cubicBezTo>
                      <a:pt x="1" y="993"/>
                      <a:pt x="811" y="1797"/>
                      <a:pt x="1804" y="1797"/>
                    </a:cubicBezTo>
                    <a:lnTo>
                      <a:pt x="15527" y="1797"/>
                    </a:lnTo>
                    <a:cubicBezTo>
                      <a:pt x="16526" y="1797"/>
                      <a:pt x="17330" y="993"/>
                      <a:pt x="173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918;p40">
                <a:extLst>
                  <a:ext uri="{FF2B5EF4-FFF2-40B4-BE49-F238E27FC236}">
                    <a16:creationId xmlns:a16="http://schemas.microsoft.com/office/drawing/2014/main" id="{E2FFCC60-15EF-B576-E5CB-ED43A71B2D69}"/>
                  </a:ext>
                </a:extLst>
              </p:cNvPr>
              <p:cNvSpPr/>
              <p:nvPr/>
            </p:nvSpPr>
            <p:spPr>
              <a:xfrm rot="-531876">
                <a:off x="7288735" y="3669322"/>
                <a:ext cx="190318" cy="370228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3735" extrusionOk="0">
                    <a:moveTo>
                      <a:pt x="961" y="1"/>
                    </a:moveTo>
                    <a:cubicBezTo>
                      <a:pt x="946" y="1"/>
                      <a:pt x="931" y="3"/>
                      <a:pt x="914" y="7"/>
                    </a:cubicBezTo>
                    <a:cubicBezTo>
                      <a:pt x="610" y="80"/>
                      <a:pt x="780" y="586"/>
                      <a:pt x="847" y="750"/>
                    </a:cubicBezTo>
                    <a:cubicBezTo>
                      <a:pt x="791" y="618"/>
                      <a:pt x="629" y="286"/>
                      <a:pt x="468" y="286"/>
                    </a:cubicBezTo>
                    <a:cubicBezTo>
                      <a:pt x="435" y="286"/>
                      <a:pt x="403" y="299"/>
                      <a:pt x="372" y="330"/>
                    </a:cubicBezTo>
                    <a:cubicBezTo>
                      <a:pt x="141" y="561"/>
                      <a:pt x="829" y="1048"/>
                      <a:pt x="829" y="1048"/>
                    </a:cubicBezTo>
                    <a:cubicBezTo>
                      <a:pt x="360" y="1213"/>
                      <a:pt x="1" y="2230"/>
                      <a:pt x="1" y="2736"/>
                    </a:cubicBezTo>
                    <a:cubicBezTo>
                      <a:pt x="1" y="3290"/>
                      <a:pt x="427" y="3735"/>
                      <a:pt x="957" y="3735"/>
                    </a:cubicBezTo>
                    <a:cubicBezTo>
                      <a:pt x="1487" y="3735"/>
                      <a:pt x="1919" y="3290"/>
                      <a:pt x="1919" y="2736"/>
                    </a:cubicBezTo>
                    <a:cubicBezTo>
                      <a:pt x="1919" y="2230"/>
                      <a:pt x="1554" y="1213"/>
                      <a:pt x="1085" y="1048"/>
                    </a:cubicBezTo>
                    <a:cubicBezTo>
                      <a:pt x="1085" y="1048"/>
                      <a:pt x="1596" y="573"/>
                      <a:pt x="1383" y="476"/>
                    </a:cubicBezTo>
                    <a:cubicBezTo>
                      <a:pt x="1364" y="467"/>
                      <a:pt x="1345" y="463"/>
                      <a:pt x="1326" y="463"/>
                    </a:cubicBezTo>
                    <a:cubicBezTo>
                      <a:pt x="1150" y="463"/>
                      <a:pt x="1030" y="847"/>
                      <a:pt x="1030" y="847"/>
                    </a:cubicBezTo>
                    <a:cubicBezTo>
                      <a:pt x="1030" y="847"/>
                      <a:pt x="1251" y="1"/>
                      <a:pt x="9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919;p40">
                <a:extLst>
                  <a:ext uri="{FF2B5EF4-FFF2-40B4-BE49-F238E27FC236}">
                    <a16:creationId xmlns:a16="http://schemas.microsoft.com/office/drawing/2014/main" id="{5AD98FDB-3E40-D7AF-97D0-F3FD875B11EF}"/>
                  </a:ext>
                </a:extLst>
              </p:cNvPr>
              <p:cNvSpPr/>
              <p:nvPr/>
            </p:nvSpPr>
            <p:spPr>
              <a:xfrm rot="-531876">
                <a:off x="7375336" y="3719090"/>
                <a:ext cx="1289" cy="1289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3" y="0"/>
                    </a:moveTo>
                    <a:cubicBezTo>
                      <a:pt x="7" y="0"/>
                      <a:pt x="1" y="6"/>
                      <a:pt x="1" y="6"/>
                    </a:cubicBezTo>
                    <a:cubicBezTo>
                      <a:pt x="7" y="6"/>
                      <a:pt x="7" y="6"/>
                      <a:pt x="13" y="13"/>
                    </a:cubicBezTo>
                    <a:cubicBezTo>
                      <a:pt x="13" y="6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E5B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920;p40">
                <a:extLst>
                  <a:ext uri="{FF2B5EF4-FFF2-40B4-BE49-F238E27FC236}">
                    <a16:creationId xmlns:a16="http://schemas.microsoft.com/office/drawing/2014/main" id="{B7B5A772-44F1-FF6B-47B3-A839D5AD52EB}"/>
                  </a:ext>
                </a:extLst>
              </p:cNvPr>
              <p:cNvSpPr/>
              <p:nvPr/>
            </p:nvSpPr>
            <p:spPr>
              <a:xfrm rot="-531876">
                <a:off x="6710678" y="3759483"/>
                <a:ext cx="190318" cy="370228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3735" extrusionOk="0">
                    <a:moveTo>
                      <a:pt x="961" y="1"/>
                    </a:moveTo>
                    <a:cubicBezTo>
                      <a:pt x="947" y="1"/>
                      <a:pt x="931" y="3"/>
                      <a:pt x="914" y="7"/>
                    </a:cubicBezTo>
                    <a:cubicBezTo>
                      <a:pt x="616" y="80"/>
                      <a:pt x="786" y="586"/>
                      <a:pt x="853" y="750"/>
                    </a:cubicBezTo>
                    <a:cubicBezTo>
                      <a:pt x="792" y="618"/>
                      <a:pt x="634" y="286"/>
                      <a:pt x="470" y="286"/>
                    </a:cubicBezTo>
                    <a:cubicBezTo>
                      <a:pt x="437" y="286"/>
                      <a:pt x="404" y="299"/>
                      <a:pt x="372" y="330"/>
                    </a:cubicBezTo>
                    <a:cubicBezTo>
                      <a:pt x="140" y="561"/>
                      <a:pt x="835" y="1048"/>
                      <a:pt x="835" y="1048"/>
                    </a:cubicBezTo>
                    <a:cubicBezTo>
                      <a:pt x="366" y="1213"/>
                      <a:pt x="0" y="2230"/>
                      <a:pt x="0" y="2736"/>
                    </a:cubicBezTo>
                    <a:cubicBezTo>
                      <a:pt x="0" y="3290"/>
                      <a:pt x="433" y="3735"/>
                      <a:pt x="963" y="3735"/>
                    </a:cubicBezTo>
                    <a:cubicBezTo>
                      <a:pt x="1493" y="3735"/>
                      <a:pt x="1919" y="3290"/>
                      <a:pt x="1919" y="2736"/>
                    </a:cubicBezTo>
                    <a:cubicBezTo>
                      <a:pt x="1919" y="2230"/>
                      <a:pt x="1560" y="1213"/>
                      <a:pt x="1091" y="1048"/>
                    </a:cubicBezTo>
                    <a:cubicBezTo>
                      <a:pt x="1091" y="1048"/>
                      <a:pt x="1596" y="573"/>
                      <a:pt x="1389" y="476"/>
                    </a:cubicBezTo>
                    <a:cubicBezTo>
                      <a:pt x="1369" y="467"/>
                      <a:pt x="1350" y="463"/>
                      <a:pt x="1331" y="463"/>
                    </a:cubicBezTo>
                    <a:cubicBezTo>
                      <a:pt x="1150" y="463"/>
                      <a:pt x="1030" y="847"/>
                      <a:pt x="1030" y="847"/>
                    </a:cubicBezTo>
                    <a:cubicBezTo>
                      <a:pt x="1030" y="847"/>
                      <a:pt x="1257" y="1"/>
                      <a:pt x="9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921;p40">
                <a:extLst>
                  <a:ext uri="{FF2B5EF4-FFF2-40B4-BE49-F238E27FC236}">
                    <a16:creationId xmlns:a16="http://schemas.microsoft.com/office/drawing/2014/main" id="{B8578B2A-EEE4-E7D1-027D-5B7331BD6310}"/>
                  </a:ext>
                </a:extLst>
              </p:cNvPr>
              <p:cNvSpPr/>
              <p:nvPr/>
            </p:nvSpPr>
            <p:spPr>
              <a:xfrm rot="-531876">
                <a:off x="6797871" y="3809205"/>
                <a:ext cx="694" cy="1289"/>
              </a:xfrm>
              <a:custGeom>
                <a:avLst/>
                <a:gdLst/>
                <a:ahLst/>
                <a:cxnLst/>
                <a:rect l="l" t="t" r="r" b="b"/>
                <a:pathLst>
                  <a:path w="7" h="13" extrusionOk="0">
                    <a:moveTo>
                      <a:pt x="7" y="0"/>
                    </a:moveTo>
                    <a:cubicBezTo>
                      <a:pt x="1" y="0"/>
                      <a:pt x="1" y="6"/>
                      <a:pt x="1" y="6"/>
                    </a:cubicBezTo>
                    <a:cubicBezTo>
                      <a:pt x="1" y="6"/>
                      <a:pt x="7" y="6"/>
                      <a:pt x="7" y="13"/>
                    </a:cubicBezTo>
                    <a:cubicBezTo>
                      <a:pt x="7" y="6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E5B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922;p40">
                <a:extLst>
                  <a:ext uri="{FF2B5EF4-FFF2-40B4-BE49-F238E27FC236}">
                    <a16:creationId xmlns:a16="http://schemas.microsoft.com/office/drawing/2014/main" id="{6EC7BBA6-72DA-3795-14D2-5BA1A96DAA08}"/>
                  </a:ext>
                </a:extLst>
              </p:cNvPr>
              <p:cNvSpPr/>
              <p:nvPr/>
            </p:nvSpPr>
            <p:spPr>
              <a:xfrm rot="-531876">
                <a:off x="6208068" y="3793192"/>
                <a:ext cx="1773329" cy="254947"/>
              </a:xfrm>
              <a:custGeom>
                <a:avLst/>
                <a:gdLst/>
                <a:ahLst/>
                <a:cxnLst/>
                <a:rect l="l" t="t" r="r" b="b"/>
                <a:pathLst>
                  <a:path w="17890" h="2572" extrusionOk="0">
                    <a:moveTo>
                      <a:pt x="293" y="1"/>
                    </a:moveTo>
                    <a:cubicBezTo>
                      <a:pt x="135" y="1"/>
                      <a:pt x="1" y="135"/>
                      <a:pt x="1" y="299"/>
                    </a:cubicBezTo>
                    <a:cubicBezTo>
                      <a:pt x="1" y="464"/>
                      <a:pt x="135" y="598"/>
                      <a:pt x="293" y="598"/>
                    </a:cubicBezTo>
                    <a:cubicBezTo>
                      <a:pt x="324" y="598"/>
                      <a:pt x="348" y="591"/>
                      <a:pt x="372" y="585"/>
                    </a:cubicBezTo>
                    <a:cubicBezTo>
                      <a:pt x="610" y="1207"/>
                      <a:pt x="1341" y="2571"/>
                      <a:pt x="3064" y="2571"/>
                    </a:cubicBezTo>
                    <a:cubicBezTo>
                      <a:pt x="5166" y="2571"/>
                      <a:pt x="5799" y="567"/>
                      <a:pt x="5872" y="305"/>
                    </a:cubicBezTo>
                    <a:lnTo>
                      <a:pt x="6153" y="305"/>
                    </a:lnTo>
                    <a:cubicBezTo>
                      <a:pt x="6232" y="567"/>
                      <a:pt x="6865" y="2571"/>
                      <a:pt x="8961" y="2571"/>
                    </a:cubicBezTo>
                    <a:cubicBezTo>
                      <a:pt x="11056" y="2571"/>
                      <a:pt x="11683" y="561"/>
                      <a:pt x="11756" y="305"/>
                    </a:cubicBezTo>
                    <a:lnTo>
                      <a:pt x="12055" y="305"/>
                    </a:lnTo>
                    <a:cubicBezTo>
                      <a:pt x="12128" y="567"/>
                      <a:pt x="12761" y="2571"/>
                      <a:pt x="14857" y="2571"/>
                    </a:cubicBezTo>
                    <a:cubicBezTo>
                      <a:pt x="16580" y="2571"/>
                      <a:pt x="17311" y="1219"/>
                      <a:pt x="17555" y="591"/>
                    </a:cubicBezTo>
                    <a:cubicBezTo>
                      <a:pt x="17567" y="591"/>
                      <a:pt x="17579" y="598"/>
                      <a:pt x="17591" y="598"/>
                    </a:cubicBezTo>
                    <a:cubicBezTo>
                      <a:pt x="17756" y="598"/>
                      <a:pt x="17890" y="464"/>
                      <a:pt x="17890" y="299"/>
                    </a:cubicBezTo>
                    <a:cubicBezTo>
                      <a:pt x="17890" y="135"/>
                      <a:pt x="17756" y="1"/>
                      <a:pt x="17591" y="1"/>
                    </a:cubicBezTo>
                    <a:cubicBezTo>
                      <a:pt x="17427" y="1"/>
                      <a:pt x="17299" y="135"/>
                      <a:pt x="17299" y="299"/>
                    </a:cubicBezTo>
                    <a:cubicBezTo>
                      <a:pt x="17299" y="421"/>
                      <a:pt x="17372" y="531"/>
                      <a:pt x="17488" y="573"/>
                    </a:cubicBezTo>
                    <a:cubicBezTo>
                      <a:pt x="17244" y="1188"/>
                      <a:pt x="16532" y="2498"/>
                      <a:pt x="14857" y="2498"/>
                    </a:cubicBezTo>
                    <a:cubicBezTo>
                      <a:pt x="12688" y="2498"/>
                      <a:pt x="12122" y="281"/>
                      <a:pt x="12116" y="263"/>
                    </a:cubicBezTo>
                    <a:cubicBezTo>
                      <a:pt x="12110" y="244"/>
                      <a:pt x="12097" y="232"/>
                      <a:pt x="12079" y="232"/>
                    </a:cubicBezTo>
                    <a:lnTo>
                      <a:pt x="11726" y="232"/>
                    </a:lnTo>
                    <a:cubicBezTo>
                      <a:pt x="11720" y="232"/>
                      <a:pt x="11720" y="232"/>
                      <a:pt x="11714" y="238"/>
                    </a:cubicBezTo>
                    <a:lnTo>
                      <a:pt x="11708" y="238"/>
                    </a:lnTo>
                    <a:cubicBezTo>
                      <a:pt x="11708" y="238"/>
                      <a:pt x="11708" y="238"/>
                      <a:pt x="11701" y="244"/>
                    </a:cubicBezTo>
                    <a:cubicBezTo>
                      <a:pt x="11695" y="250"/>
                      <a:pt x="11695" y="250"/>
                      <a:pt x="11695" y="250"/>
                    </a:cubicBezTo>
                    <a:cubicBezTo>
                      <a:pt x="11695" y="256"/>
                      <a:pt x="11695" y="256"/>
                      <a:pt x="11695" y="256"/>
                    </a:cubicBezTo>
                    <a:cubicBezTo>
                      <a:pt x="11689" y="256"/>
                      <a:pt x="11689" y="263"/>
                      <a:pt x="11689" y="263"/>
                    </a:cubicBezTo>
                    <a:cubicBezTo>
                      <a:pt x="11683" y="281"/>
                      <a:pt x="11135" y="2498"/>
                      <a:pt x="8961" y="2498"/>
                    </a:cubicBezTo>
                    <a:cubicBezTo>
                      <a:pt x="6786" y="2498"/>
                      <a:pt x="6226" y="281"/>
                      <a:pt x="6220" y="263"/>
                    </a:cubicBezTo>
                    <a:cubicBezTo>
                      <a:pt x="6214" y="244"/>
                      <a:pt x="6201" y="232"/>
                      <a:pt x="6183" y="232"/>
                    </a:cubicBezTo>
                    <a:lnTo>
                      <a:pt x="5848" y="232"/>
                    </a:lnTo>
                    <a:cubicBezTo>
                      <a:pt x="5830" y="232"/>
                      <a:pt x="5818" y="244"/>
                      <a:pt x="5812" y="263"/>
                    </a:cubicBezTo>
                    <a:cubicBezTo>
                      <a:pt x="5805" y="281"/>
                      <a:pt x="5239" y="2498"/>
                      <a:pt x="3064" y="2498"/>
                    </a:cubicBezTo>
                    <a:cubicBezTo>
                      <a:pt x="1383" y="2498"/>
                      <a:pt x="671" y="1164"/>
                      <a:pt x="433" y="555"/>
                    </a:cubicBezTo>
                    <a:cubicBezTo>
                      <a:pt x="531" y="506"/>
                      <a:pt x="592" y="409"/>
                      <a:pt x="592" y="299"/>
                    </a:cubicBezTo>
                    <a:cubicBezTo>
                      <a:pt x="592" y="135"/>
                      <a:pt x="458" y="1"/>
                      <a:pt x="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923;p40">
                <a:extLst>
                  <a:ext uri="{FF2B5EF4-FFF2-40B4-BE49-F238E27FC236}">
                    <a16:creationId xmlns:a16="http://schemas.microsoft.com/office/drawing/2014/main" id="{4C4BEC67-2332-F20F-3B2B-473CBAAFCF0F}"/>
                  </a:ext>
                </a:extLst>
              </p:cNvPr>
              <p:cNvSpPr/>
              <p:nvPr/>
            </p:nvSpPr>
            <p:spPr>
              <a:xfrm rot="-531876">
                <a:off x="5459649" y="311882"/>
                <a:ext cx="2529248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5516" h="25516" extrusionOk="0">
                    <a:moveTo>
                      <a:pt x="12761" y="1"/>
                    </a:moveTo>
                    <a:cubicBezTo>
                      <a:pt x="5713" y="1"/>
                      <a:pt x="0" y="5708"/>
                      <a:pt x="0" y="12755"/>
                    </a:cubicBezTo>
                    <a:cubicBezTo>
                      <a:pt x="0" y="19803"/>
                      <a:pt x="5713" y="25516"/>
                      <a:pt x="12761" y="25516"/>
                    </a:cubicBezTo>
                    <a:cubicBezTo>
                      <a:pt x="19802" y="25516"/>
                      <a:pt x="25515" y="19803"/>
                      <a:pt x="25515" y="12755"/>
                    </a:cubicBezTo>
                    <a:cubicBezTo>
                      <a:pt x="25515" y="5708"/>
                      <a:pt x="19802" y="1"/>
                      <a:pt x="127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924;p40">
                <a:extLst>
                  <a:ext uri="{FF2B5EF4-FFF2-40B4-BE49-F238E27FC236}">
                    <a16:creationId xmlns:a16="http://schemas.microsoft.com/office/drawing/2014/main" id="{27431931-3058-A9D1-D76F-228B17981290}"/>
                  </a:ext>
                </a:extLst>
              </p:cNvPr>
              <p:cNvSpPr/>
              <p:nvPr/>
            </p:nvSpPr>
            <p:spPr>
              <a:xfrm rot="-531876">
                <a:off x="5695767" y="313147"/>
                <a:ext cx="2040765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0588" h="25516" extrusionOk="0">
                    <a:moveTo>
                      <a:pt x="10294" y="1"/>
                    </a:moveTo>
                    <a:cubicBezTo>
                      <a:pt x="4611" y="1"/>
                      <a:pt x="1" y="5708"/>
                      <a:pt x="1" y="12755"/>
                    </a:cubicBezTo>
                    <a:cubicBezTo>
                      <a:pt x="1" y="19803"/>
                      <a:pt x="4611" y="25516"/>
                      <a:pt x="10294" y="25516"/>
                    </a:cubicBezTo>
                    <a:cubicBezTo>
                      <a:pt x="15977" y="25516"/>
                      <a:pt x="20588" y="19803"/>
                      <a:pt x="20588" y="12755"/>
                    </a:cubicBezTo>
                    <a:cubicBezTo>
                      <a:pt x="20588" y="5708"/>
                      <a:pt x="15977" y="1"/>
                      <a:pt x="102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925;p40">
                <a:extLst>
                  <a:ext uri="{FF2B5EF4-FFF2-40B4-BE49-F238E27FC236}">
                    <a16:creationId xmlns:a16="http://schemas.microsoft.com/office/drawing/2014/main" id="{5FA7E062-D4F0-FD0A-267D-DE62C4D2B8BC}"/>
                  </a:ext>
                </a:extLst>
              </p:cNvPr>
              <p:cNvSpPr/>
              <p:nvPr/>
            </p:nvSpPr>
            <p:spPr>
              <a:xfrm rot="-531876">
                <a:off x="6006035" y="311882"/>
                <a:ext cx="1436406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14491" h="25516" extrusionOk="0">
                    <a:moveTo>
                      <a:pt x="7243" y="1"/>
                    </a:moveTo>
                    <a:cubicBezTo>
                      <a:pt x="3241" y="1"/>
                      <a:pt x="0" y="5708"/>
                      <a:pt x="0" y="12755"/>
                    </a:cubicBezTo>
                    <a:cubicBezTo>
                      <a:pt x="0" y="19803"/>
                      <a:pt x="3241" y="25516"/>
                      <a:pt x="7243" y="25516"/>
                    </a:cubicBezTo>
                    <a:cubicBezTo>
                      <a:pt x="11244" y="25516"/>
                      <a:pt x="14491" y="19803"/>
                      <a:pt x="14491" y="12755"/>
                    </a:cubicBezTo>
                    <a:cubicBezTo>
                      <a:pt x="14491" y="5708"/>
                      <a:pt x="11244" y="1"/>
                      <a:pt x="7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926;p40">
                <a:extLst>
                  <a:ext uri="{FF2B5EF4-FFF2-40B4-BE49-F238E27FC236}">
                    <a16:creationId xmlns:a16="http://schemas.microsoft.com/office/drawing/2014/main" id="{569E2220-298A-2AA0-86EA-AA3F61C59D7C}"/>
                  </a:ext>
                </a:extLst>
              </p:cNvPr>
              <p:cNvSpPr/>
              <p:nvPr/>
            </p:nvSpPr>
            <p:spPr>
              <a:xfrm rot="-531876">
                <a:off x="6336757" y="309785"/>
                <a:ext cx="801814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8089" h="25516" extrusionOk="0">
                    <a:moveTo>
                      <a:pt x="4045" y="1"/>
                    </a:moveTo>
                    <a:cubicBezTo>
                      <a:pt x="1809" y="1"/>
                      <a:pt x="0" y="5708"/>
                      <a:pt x="0" y="12755"/>
                    </a:cubicBezTo>
                    <a:cubicBezTo>
                      <a:pt x="0" y="19803"/>
                      <a:pt x="1809" y="25516"/>
                      <a:pt x="4045" y="25516"/>
                    </a:cubicBezTo>
                    <a:cubicBezTo>
                      <a:pt x="6280" y="25516"/>
                      <a:pt x="8089" y="19803"/>
                      <a:pt x="8089" y="12755"/>
                    </a:cubicBezTo>
                    <a:cubicBezTo>
                      <a:pt x="8089" y="5708"/>
                      <a:pt x="6280" y="1"/>
                      <a:pt x="4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927;p40">
                <a:extLst>
                  <a:ext uri="{FF2B5EF4-FFF2-40B4-BE49-F238E27FC236}">
                    <a16:creationId xmlns:a16="http://schemas.microsoft.com/office/drawing/2014/main" id="{34837C41-6140-0A45-E43F-3FF7B2980BCA}"/>
                  </a:ext>
                </a:extLst>
              </p:cNvPr>
              <p:cNvSpPr/>
              <p:nvPr/>
            </p:nvSpPr>
            <p:spPr>
              <a:xfrm rot="-531876">
                <a:off x="6608495" y="310194"/>
                <a:ext cx="253064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25516" extrusionOk="0">
                    <a:moveTo>
                      <a:pt x="1273" y="1"/>
                    </a:moveTo>
                    <a:cubicBezTo>
                      <a:pt x="573" y="1"/>
                      <a:pt x="0" y="5708"/>
                      <a:pt x="0" y="12755"/>
                    </a:cubicBezTo>
                    <a:cubicBezTo>
                      <a:pt x="0" y="19803"/>
                      <a:pt x="573" y="25516"/>
                      <a:pt x="1273" y="25516"/>
                    </a:cubicBezTo>
                    <a:cubicBezTo>
                      <a:pt x="1980" y="25516"/>
                      <a:pt x="2552" y="19803"/>
                      <a:pt x="2552" y="12755"/>
                    </a:cubicBezTo>
                    <a:cubicBezTo>
                      <a:pt x="2552" y="5708"/>
                      <a:pt x="1980" y="1"/>
                      <a:pt x="1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928;p40">
              <a:extLst>
                <a:ext uri="{FF2B5EF4-FFF2-40B4-BE49-F238E27FC236}">
                  <a16:creationId xmlns:a16="http://schemas.microsoft.com/office/drawing/2014/main" id="{541FD685-2548-4B4C-315E-BEC87C765860}"/>
                </a:ext>
              </a:extLst>
            </p:cNvPr>
            <p:cNvSpPr/>
            <p:nvPr/>
          </p:nvSpPr>
          <p:spPr>
            <a:xfrm>
              <a:off x="8083074" y="586739"/>
              <a:ext cx="478724" cy="506854"/>
            </a:xfrm>
            <a:custGeom>
              <a:avLst/>
              <a:gdLst/>
              <a:ahLst/>
              <a:cxnLst/>
              <a:rect l="l" t="t" r="r" b="b"/>
              <a:pathLst>
                <a:path w="4874" h="5160" extrusionOk="0">
                  <a:moveTo>
                    <a:pt x="2437" y="1"/>
                  </a:moveTo>
                  <a:lnTo>
                    <a:pt x="1895" y="1536"/>
                  </a:lnTo>
                  <a:lnTo>
                    <a:pt x="537" y="1030"/>
                  </a:lnTo>
                  <a:lnTo>
                    <a:pt x="1609" y="1981"/>
                  </a:lnTo>
                  <a:lnTo>
                    <a:pt x="1" y="2395"/>
                  </a:lnTo>
                  <a:lnTo>
                    <a:pt x="1542" y="2791"/>
                  </a:lnTo>
                  <a:lnTo>
                    <a:pt x="640" y="4185"/>
                  </a:lnTo>
                  <a:lnTo>
                    <a:pt x="1932" y="3327"/>
                  </a:lnTo>
                  <a:lnTo>
                    <a:pt x="2437" y="5160"/>
                  </a:lnTo>
                  <a:lnTo>
                    <a:pt x="2937" y="3327"/>
                  </a:lnTo>
                  <a:lnTo>
                    <a:pt x="4228" y="4185"/>
                  </a:lnTo>
                  <a:lnTo>
                    <a:pt x="3332" y="2791"/>
                  </a:lnTo>
                  <a:lnTo>
                    <a:pt x="4873" y="2395"/>
                  </a:lnTo>
                  <a:lnTo>
                    <a:pt x="3259" y="1981"/>
                  </a:lnTo>
                  <a:lnTo>
                    <a:pt x="4331" y="1030"/>
                  </a:lnTo>
                  <a:lnTo>
                    <a:pt x="4331" y="1030"/>
                  </a:lnTo>
                  <a:lnTo>
                    <a:pt x="2973" y="1536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29;p40">
              <a:extLst>
                <a:ext uri="{FF2B5EF4-FFF2-40B4-BE49-F238E27FC236}">
                  <a16:creationId xmlns:a16="http://schemas.microsoft.com/office/drawing/2014/main" id="{1CF0F2E4-8A85-EF0D-BBAD-CF174DDB2534}"/>
                </a:ext>
              </a:extLst>
            </p:cNvPr>
            <p:cNvSpPr/>
            <p:nvPr/>
          </p:nvSpPr>
          <p:spPr>
            <a:xfrm>
              <a:off x="5279875" y="2495305"/>
              <a:ext cx="163018" cy="172826"/>
            </a:xfrm>
            <a:custGeom>
              <a:avLst/>
              <a:gdLst/>
              <a:ahLst/>
              <a:cxnLst/>
              <a:rect l="l" t="t" r="r" b="b"/>
              <a:pathLst>
                <a:path w="2925" h="3101" extrusionOk="0">
                  <a:moveTo>
                    <a:pt x="1462" y="1"/>
                  </a:moveTo>
                  <a:lnTo>
                    <a:pt x="1140" y="920"/>
                  </a:lnTo>
                  <a:lnTo>
                    <a:pt x="323" y="622"/>
                  </a:lnTo>
                  <a:lnTo>
                    <a:pt x="323" y="622"/>
                  </a:lnTo>
                  <a:lnTo>
                    <a:pt x="963" y="1188"/>
                  </a:lnTo>
                  <a:lnTo>
                    <a:pt x="1" y="1438"/>
                  </a:lnTo>
                  <a:lnTo>
                    <a:pt x="920" y="1676"/>
                  </a:lnTo>
                  <a:lnTo>
                    <a:pt x="384" y="2510"/>
                  </a:lnTo>
                  <a:lnTo>
                    <a:pt x="384" y="2510"/>
                  </a:lnTo>
                  <a:lnTo>
                    <a:pt x="1158" y="1998"/>
                  </a:lnTo>
                  <a:lnTo>
                    <a:pt x="1462" y="3101"/>
                  </a:lnTo>
                  <a:lnTo>
                    <a:pt x="1761" y="1998"/>
                  </a:lnTo>
                  <a:lnTo>
                    <a:pt x="2534" y="2510"/>
                  </a:lnTo>
                  <a:lnTo>
                    <a:pt x="2534" y="2510"/>
                  </a:lnTo>
                  <a:lnTo>
                    <a:pt x="1998" y="1676"/>
                  </a:lnTo>
                  <a:lnTo>
                    <a:pt x="2924" y="1438"/>
                  </a:lnTo>
                  <a:lnTo>
                    <a:pt x="1956" y="1188"/>
                  </a:lnTo>
                  <a:lnTo>
                    <a:pt x="2601" y="622"/>
                  </a:lnTo>
                  <a:lnTo>
                    <a:pt x="2601" y="622"/>
                  </a:lnTo>
                  <a:lnTo>
                    <a:pt x="1785" y="9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30;p40">
              <a:extLst>
                <a:ext uri="{FF2B5EF4-FFF2-40B4-BE49-F238E27FC236}">
                  <a16:creationId xmlns:a16="http://schemas.microsoft.com/office/drawing/2014/main" id="{49A97FBA-98A3-7559-9BC0-848827BE19B3}"/>
                </a:ext>
              </a:extLst>
            </p:cNvPr>
            <p:cNvSpPr/>
            <p:nvPr/>
          </p:nvSpPr>
          <p:spPr>
            <a:xfrm>
              <a:off x="8606810" y="385812"/>
              <a:ext cx="287293" cy="304014"/>
            </a:xfrm>
            <a:custGeom>
              <a:avLst/>
              <a:gdLst/>
              <a:ahLst/>
              <a:cxnLst/>
              <a:rect l="l" t="t" r="r" b="b"/>
              <a:pathLst>
                <a:path w="2925" h="3095" extrusionOk="0">
                  <a:moveTo>
                    <a:pt x="2534" y="2510"/>
                  </a:moveTo>
                  <a:lnTo>
                    <a:pt x="2534" y="2510"/>
                  </a:lnTo>
                  <a:lnTo>
                    <a:pt x="2534" y="2510"/>
                  </a:lnTo>
                  <a:close/>
                  <a:moveTo>
                    <a:pt x="1462" y="1"/>
                  </a:moveTo>
                  <a:lnTo>
                    <a:pt x="1140" y="920"/>
                  </a:lnTo>
                  <a:lnTo>
                    <a:pt x="323" y="616"/>
                  </a:lnTo>
                  <a:lnTo>
                    <a:pt x="323" y="616"/>
                  </a:lnTo>
                  <a:lnTo>
                    <a:pt x="969" y="1182"/>
                  </a:lnTo>
                  <a:lnTo>
                    <a:pt x="1" y="1432"/>
                  </a:lnTo>
                  <a:lnTo>
                    <a:pt x="926" y="1669"/>
                  </a:lnTo>
                  <a:lnTo>
                    <a:pt x="384" y="2510"/>
                  </a:lnTo>
                  <a:lnTo>
                    <a:pt x="1158" y="1992"/>
                  </a:lnTo>
                  <a:lnTo>
                    <a:pt x="1462" y="3095"/>
                  </a:lnTo>
                  <a:lnTo>
                    <a:pt x="1761" y="1992"/>
                  </a:lnTo>
                  <a:lnTo>
                    <a:pt x="2534" y="2510"/>
                  </a:lnTo>
                  <a:lnTo>
                    <a:pt x="1998" y="1669"/>
                  </a:lnTo>
                  <a:lnTo>
                    <a:pt x="2924" y="1432"/>
                  </a:lnTo>
                  <a:lnTo>
                    <a:pt x="1956" y="1182"/>
                  </a:lnTo>
                  <a:lnTo>
                    <a:pt x="2601" y="616"/>
                  </a:lnTo>
                  <a:lnTo>
                    <a:pt x="2601" y="616"/>
                  </a:lnTo>
                  <a:lnTo>
                    <a:pt x="1785" y="9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31;p40">
              <a:extLst>
                <a:ext uri="{FF2B5EF4-FFF2-40B4-BE49-F238E27FC236}">
                  <a16:creationId xmlns:a16="http://schemas.microsoft.com/office/drawing/2014/main" id="{ABEAF7E3-76D2-83D0-CEAF-60759B8C7E29}"/>
                </a:ext>
              </a:extLst>
            </p:cNvPr>
            <p:cNvSpPr/>
            <p:nvPr/>
          </p:nvSpPr>
          <p:spPr>
            <a:xfrm>
              <a:off x="7743819" y="208284"/>
              <a:ext cx="339252" cy="331223"/>
            </a:xfrm>
            <a:custGeom>
              <a:avLst/>
              <a:gdLst/>
              <a:ahLst/>
              <a:cxnLst/>
              <a:rect l="l" t="t" r="r" b="b"/>
              <a:pathLst>
                <a:path w="3454" h="3372" extrusionOk="0">
                  <a:moveTo>
                    <a:pt x="1616" y="1"/>
                  </a:moveTo>
                  <a:cubicBezTo>
                    <a:pt x="1549" y="1"/>
                    <a:pt x="1487" y="44"/>
                    <a:pt x="1493" y="131"/>
                  </a:cubicBezTo>
                  <a:cubicBezTo>
                    <a:pt x="1523" y="557"/>
                    <a:pt x="1554" y="990"/>
                    <a:pt x="1584" y="1422"/>
                  </a:cubicBezTo>
                  <a:lnTo>
                    <a:pt x="1042" y="966"/>
                  </a:lnTo>
                  <a:cubicBezTo>
                    <a:pt x="1015" y="942"/>
                    <a:pt x="985" y="932"/>
                    <a:pt x="956" y="932"/>
                  </a:cubicBezTo>
                  <a:cubicBezTo>
                    <a:pt x="848" y="932"/>
                    <a:pt x="754" y="1068"/>
                    <a:pt x="859" y="1154"/>
                  </a:cubicBezTo>
                  <a:lnTo>
                    <a:pt x="1359" y="1581"/>
                  </a:lnTo>
                  <a:cubicBezTo>
                    <a:pt x="963" y="1605"/>
                    <a:pt x="567" y="1629"/>
                    <a:pt x="171" y="1654"/>
                  </a:cubicBezTo>
                  <a:cubicBezTo>
                    <a:pt x="2" y="1660"/>
                    <a:pt x="0" y="1922"/>
                    <a:pt x="165" y="1922"/>
                  </a:cubicBezTo>
                  <a:cubicBezTo>
                    <a:pt x="167" y="1922"/>
                    <a:pt x="169" y="1922"/>
                    <a:pt x="171" y="1922"/>
                  </a:cubicBezTo>
                  <a:cubicBezTo>
                    <a:pt x="622" y="1891"/>
                    <a:pt x="1072" y="1867"/>
                    <a:pt x="1523" y="1837"/>
                  </a:cubicBezTo>
                  <a:lnTo>
                    <a:pt x="1523" y="1837"/>
                  </a:lnTo>
                  <a:cubicBezTo>
                    <a:pt x="1353" y="2007"/>
                    <a:pt x="1182" y="2172"/>
                    <a:pt x="1018" y="2342"/>
                  </a:cubicBezTo>
                  <a:cubicBezTo>
                    <a:pt x="923" y="2436"/>
                    <a:pt x="1015" y="2570"/>
                    <a:pt x="1117" y="2570"/>
                  </a:cubicBezTo>
                  <a:cubicBezTo>
                    <a:pt x="1147" y="2570"/>
                    <a:pt x="1179" y="2559"/>
                    <a:pt x="1206" y="2531"/>
                  </a:cubicBezTo>
                  <a:cubicBezTo>
                    <a:pt x="1346" y="2391"/>
                    <a:pt x="1487" y="2251"/>
                    <a:pt x="1627" y="2111"/>
                  </a:cubicBezTo>
                  <a:cubicBezTo>
                    <a:pt x="1651" y="2488"/>
                    <a:pt x="1675" y="2866"/>
                    <a:pt x="1694" y="3244"/>
                  </a:cubicBezTo>
                  <a:cubicBezTo>
                    <a:pt x="1700" y="3329"/>
                    <a:pt x="1768" y="3371"/>
                    <a:pt x="1834" y="3371"/>
                  </a:cubicBezTo>
                  <a:cubicBezTo>
                    <a:pt x="1901" y="3371"/>
                    <a:pt x="1965" y="3329"/>
                    <a:pt x="1962" y="3244"/>
                  </a:cubicBezTo>
                  <a:cubicBezTo>
                    <a:pt x="1937" y="2835"/>
                    <a:pt x="1913" y="2433"/>
                    <a:pt x="1889" y="2025"/>
                  </a:cubicBezTo>
                  <a:lnTo>
                    <a:pt x="1889" y="2025"/>
                  </a:lnTo>
                  <a:cubicBezTo>
                    <a:pt x="2059" y="2172"/>
                    <a:pt x="2236" y="2318"/>
                    <a:pt x="2406" y="2464"/>
                  </a:cubicBezTo>
                  <a:cubicBezTo>
                    <a:pt x="2433" y="2487"/>
                    <a:pt x="2463" y="2497"/>
                    <a:pt x="2492" y="2497"/>
                  </a:cubicBezTo>
                  <a:cubicBezTo>
                    <a:pt x="2600" y="2497"/>
                    <a:pt x="2696" y="2361"/>
                    <a:pt x="2595" y="2275"/>
                  </a:cubicBezTo>
                  <a:cubicBezTo>
                    <a:pt x="2406" y="2117"/>
                    <a:pt x="2224" y="1958"/>
                    <a:pt x="2035" y="1806"/>
                  </a:cubicBezTo>
                  <a:cubicBezTo>
                    <a:pt x="2449" y="1776"/>
                    <a:pt x="2869" y="1745"/>
                    <a:pt x="3283" y="1715"/>
                  </a:cubicBezTo>
                  <a:cubicBezTo>
                    <a:pt x="3450" y="1703"/>
                    <a:pt x="3454" y="1452"/>
                    <a:pt x="3295" y="1452"/>
                  </a:cubicBezTo>
                  <a:cubicBezTo>
                    <a:pt x="3291" y="1452"/>
                    <a:pt x="3287" y="1453"/>
                    <a:pt x="3283" y="1453"/>
                  </a:cubicBezTo>
                  <a:cubicBezTo>
                    <a:pt x="2924" y="1477"/>
                    <a:pt x="2571" y="1502"/>
                    <a:pt x="2211" y="1526"/>
                  </a:cubicBezTo>
                  <a:lnTo>
                    <a:pt x="2552" y="1191"/>
                  </a:lnTo>
                  <a:cubicBezTo>
                    <a:pt x="2642" y="1097"/>
                    <a:pt x="2553" y="963"/>
                    <a:pt x="2452" y="963"/>
                  </a:cubicBezTo>
                  <a:cubicBezTo>
                    <a:pt x="2422" y="963"/>
                    <a:pt x="2391" y="974"/>
                    <a:pt x="2364" y="1002"/>
                  </a:cubicBezTo>
                  <a:cubicBezTo>
                    <a:pt x="2193" y="1167"/>
                    <a:pt x="2023" y="1337"/>
                    <a:pt x="1852" y="1508"/>
                  </a:cubicBezTo>
                  <a:cubicBezTo>
                    <a:pt x="1822" y="1045"/>
                    <a:pt x="1791" y="588"/>
                    <a:pt x="1761" y="131"/>
                  </a:cubicBezTo>
                  <a:cubicBezTo>
                    <a:pt x="1754" y="45"/>
                    <a:pt x="1683" y="1"/>
                    <a:pt x="1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32;p40">
              <a:extLst>
                <a:ext uri="{FF2B5EF4-FFF2-40B4-BE49-F238E27FC236}">
                  <a16:creationId xmlns:a16="http://schemas.microsoft.com/office/drawing/2014/main" id="{78D90AF3-6710-2CE2-0FFB-12F1A5BB6B6A}"/>
                </a:ext>
              </a:extLst>
            </p:cNvPr>
            <p:cNvSpPr/>
            <p:nvPr/>
          </p:nvSpPr>
          <p:spPr>
            <a:xfrm>
              <a:off x="4721007" y="2758462"/>
              <a:ext cx="219620" cy="214234"/>
            </a:xfrm>
            <a:custGeom>
              <a:avLst/>
              <a:gdLst/>
              <a:ahLst/>
              <a:cxnLst/>
              <a:rect l="l" t="t" r="r" b="b"/>
              <a:pathLst>
                <a:path w="2236" h="2181" extrusionOk="0">
                  <a:moveTo>
                    <a:pt x="1045" y="0"/>
                  </a:moveTo>
                  <a:cubicBezTo>
                    <a:pt x="1003" y="0"/>
                    <a:pt x="963" y="28"/>
                    <a:pt x="969" y="82"/>
                  </a:cubicBezTo>
                  <a:cubicBezTo>
                    <a:pt x="987" y="363"/>
                    <a:pt x="1006" y="643"/>
                    <a:pt x="1024" y="923"/>
                  </a:cubicBezTo>
                  <a:lnTo>
                    <a:pt x="677" y="631"/>
                  </a:lnTo>
                  <a:cubicBezTo>
                    <a:pt x="658" y="615"/>
                    <a:pt x="638" y="608"/>
                    <a:pt x="618" y="608"/>
                  </a:cubicBezTo>
                  <a:cubicBezTo>
                    <a:pt x="548" y="608"/>
                    <a:pt x="488" y="694"/>
                    <a:pt x="555" y="746"/>
                  </a:cubicBezTo>
                  <a:cubicBezTo>
                    <a:pt x="665" y="844"/>
                    <a:pt x="774" y="935"/>
                    <a:pt x="884" y="1026"/>
                  </a:cubicBezTo>
                  <a:cubicBezTo>
                    <a:pt x="622" y="1039"/>
                    <a:pt x="366" y="1057"/>
                    <a:pt x="110" y="1069"/>
                  </a:cubicBezTo>
                  <a:cubicBezTo>
                    <a:pt x="3" y="1075"/>
                    <a:pt x="1" y="1240"/>
                    <a:pt x="105" y="1240"/>
                  </a:cubicBezTo>
                  <a:cubicBezTo>
                    <a:pt x="106" y="1240"/>
                    <a:pt x="108" y="1240"/>
                    <a:pt x="110" y="1240"/>
                  </a:cubicBezTo>
                  <a:cubicBezTo>
                    <a:pt x="403" y="1227"/>
                    <a:pt x="695" y="1209"/>
                    <a:pt x="987" y="1191"/>
                  </a:cubicBezTo>
                  <a:lnTo>
                    <a:pt x="987" y="1191"/>
                  </a:lnTo>
                  <a:cubicBezTo>
                    <a:pt x="878" y="1301"/>
                    <a:pt x="768" y="1404"/>
                    <a:pt x="658" y="1514"/>
                  </a:cubicBezTo>
                  <a:cubicBezTo>
                    <a:pt x="597" y="1575"/>
                    <a:pt x="656" y="1661"/>
                    <a:pt x="722" y="1661"/>
                  </a:cubicBezTo>
                  <a:cubicBezTo>
                    <a:pt x="742" y="1661"/>
                    <a:pt x="762" y="1654"/>
                    <a:pt x="780" y="1636"/>
                  </a:cubicBezTo>
                  <a:cubicBezTo>
                    <a:pt x="872" y="1544"/>
                    <a:pt x="963" y="1453"/>
                    <a:pt x="1054" y="1368"/>
                  </a:cubicBezTo>
                  <a:cubicBezTo>
                    <a:pt x="1067" y="1611"/>
                    <a:pt x="1085" y="1855"/>
                    <a:pt x="1097" y="2098"/>
                  </a:cubicBezTo>
                  <a:cubicBezTo>
                    <a:pt x="1100" y="2153"/>
                    <a:pt x="1144" y="2181"/>
                    <a:pt x="1187" y="2181"/>
                  </a:cubicBezTo>
                  <a:cubicBezTo>
                    <a:pt x="1230" y="2181"/>
                    <a:pt x="1271" y="2153"/>
                    <a:pt x="1268" y="2098"/>
                  </a:cubicBezTo>
                  <a:cubicBezTo>
                    <a:pt x="1255" y="1837"/>
                    <a:pt x="1237" y="1575"/>
                    <a:pt x="1219" y="1313"/>
                  </a:cubicBezTo>
                  <a:lnTo>
                    <a:pt x="1219" y="1313"/>
                  </a:lnTo>
                  <a:lnTo>
                    <a:pt x="1554" y="1593"/>
                  </a:lnTo>
                  <a:cubicBezTo>
                    <a:pt x="1572" y="1609"/>
                    <a:pt x="1593" y="1615"/>
                    <a:pt x="1612" y="1615"/>
                  </a:cubicBezTo>
                  <a:cubicBezTo>
                    <a:pt x="1682" y="1615"/>
                    <a:pt x="1742" y="1528"/>
                    <a:pt x="1676" y="1471"/>
                  </a:cubicBezTo>
                  <a:cubicBezTo>
                    <a:pt x="1560" y="1374"/>
                    <a:pt x="1438" y="1270"/>
                    <a:pt x="1316" y="1167"/>
                  </a:cubicBezTo>
                  <a:cubicBezTo>
                    <a:pt x="1584" y="1148"/>
                    <a:pt x="1852" y="1130"/>
                    <a:pt x="2126" y="1112"/>
                  </a:cubicBezTo>
                  <a:cubicBezTo>
                    <a:pt x="2234" y="1106"/>
                    <a:pt x="2236" y="941"/>
                    <a:pt x="2132" y="941"/>
                  </a:cubicBezTo>
                  <a:cubicBezTo>
                    <a:pt x="2130" y="941"/>
                    <a:pt x="2128" y="941"/>
                    <a:pt x="2126" y="941"/>
                  </a:cubicBezTo>
                  <a:cubicBezTo>
                    <a:pt x="1895" y="959"/>
                    <a:pt x="1663" y="972"/>
                    <a:pt x="1432" y="990"/>
                  </a:cubicBezTo>
                  <a:lnTo>
                    <a:pt x="1651" y="771"/>
                  </a:lnTo>
                  <a:cubicBezTo>
                    <a:pt x="1712" y="710"/>
                    <a:pt x="1654" y="623"/>
                    <a:pt x="1588" y="623"/>
                  </a:cubicBezTo>
                  <a:cubicBezTo>
                    <a:pt x="1568" y="623"/>
                    <a:pt x="1548" y="631"/>
                    <a:pt x="1529" y="649"/>
                  </a:cubicBezTo>
                  <a:cubicBezTo>
                    <a:pt x="1420" y="758"/>
                    <a:pt x="1310" y="868"/>
                    <a:pt x="1201" y="978"/>
                  </a:cubicBezTo>
                  <a:cubicBezTo>
                    <a:pt x="1182" y="679"/>
                    <a:pt x="1158" y="381"/>
                    <a:pt x="1140" y="82"/>
                  </a:cubicBezTo>
                  <a:cubicBezTo>
                    <a:pt x="1134" y="28"/>
                    <a:pt x="1088" y="0"/>
                    <a:pt x="1045" y="0"/>
                  </a:cubicBezTo>
                  <a:close/>
                </a:path>
              </a:pathLst>
            </a:custGeom>
            <a:solidFill>
              <a:srgbClr val="F5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33;p40">
              <a:extLst>
                <a:ext uri="{FF2B5EF4-FFF2-40B4-BE49-F238E27FC236}">
                  <a16:creationId xmlns:a16="http://schemas.microsoft.com/office/drawing/2014/main" id="{36D003D5-26CA-FC70-D34A-FAA2243BF261}"/>
                </a:ext>
              </a:extLst>
            </p:cNvPr>
            <p:cNvSpPr/>
            <p:nvPr/>
          </p:nvSpPr>
          <p:spPr>
            <a:xfrm>
              <a:off x="8190297" y="1540691"/>
              <a:ext cx="354280" cy="366880"/>
            </a:xfrm>
            <a:custGeom>
              <a:avLst/>
              <a:gdLst/>
              <a:ahLst/>
              <a:cxnLst/>
              <a:rect l="l" t="t" r="r" b="b"/>
              <a:pathLst>
                <a:path w="3607" h="3735" extrusionOk="0">
                  <a:moveTo>
                    <a:pt x="1962" y="553"/>
                  </a:moveTo>
                  <a:cubicBezTo>
                    <a:pt x="1981" y="839"/>
                    <a:pt x="2005" y="1119"/>
                    <a:pt x="2029" y="1405"/>
                  </a:cubicBezTo>
                  <a:cubicBezTo>
                    <a:pt x="1859" y="1363"/>
                    <a:pt x="1682" y="1314"/>
                    <a:pt x="1512" y="1265"/>
                  </a:cubicBezTo>
                  <a:cubicBezTo>
                    <a:pt x="1664" y="1028"/>
                    <a:pt x="1816" y="790"/>
                    <a:pt x="1962" y="553"/>
                  </a:cubicBezTo>
                  <a:close/>
                  <a:moveTo>
                    <a:pt x="683" y="1271"/>
                  </a:moveTo>
                  <a:cubicBezTo>
                    <a:pt x="823" y="1320"/>
                    <a:pt x="963" y="1375"/>
                    <a:pt x="1110" y="1417"/>
                  </a:cubicBezTo>
                  <a:cubicBezTo>
                    <a:pt x="1067" y="1484"/>
                    <a:pt x="1030" y="1545"/>
                    <a:pt x="988" y="1612"/>
                  </a:cubicBezTo>
                  <a:cubicBezTo>
                    <a:pt x="884" y="1497"/>
                    <a:pt x="787" y="1381"/>
                    <a:pt x="683" y="1271"/>
                  </a:cubicBezTo>
                  <a:close/>
                  <a:moveTo>
                    <a:pt x="2328" y="1746"/>
                  </a:moveTo>
                  <a:cubicBezTo>
                    <a:pt x="2523" y="1795"/>
                    <a:pt x="2718" y="1832"/>
                    <a:pt x="2912" y="1874"/>
                  </a:cubicBezTo>
                  <a:cubicBezTo>
                    <a:pt x="2730" y="1935"/>
                    <a:pt x="2547" y="1990"/>
                    <a:pt x="2358" y="2051"/>
                  </a:cubicBezTo>
                  <a:cubicBezTo>
                    <a:pt x="2352" y="1947"/>
                    <a:pt x="2340" y="1850"/>
                    <a:pt x="2328" y="1746"/>
                  </a:cubicBezTo>
                  <a:close/>
                  <a:moveTo>
                    <a:pt x="1371" y="1503"/>
                  </a:moveTo>
                  <a:cubicBezTo>
                    <a:pt x="1597" y="1570"/>
                    <a:pt x="1822" y="1625"/>
                    <a:pt x="2054" y="1685"/>
                  </a:cubicBezTo>
                  <a:cubicBezTo>
                    <a:pt x="2072" y="1832"/>
                    <a:pt x="2084" y="1984"/>
                    <a:pt x="2102" y="2130"/>
                  </a:cubicBezTo>
                  <a:cubicBezTo>
                    <a:pt x="1926" y="2191"/>
                    <a:pt x="1755" y="2246"/>
                    <a:pt x="1579" y="2301"/>
                  </a:cubicBezTo>
                  <a:cubicBezTo>
                    <a:pt x="1445" y="2136"/>
                    <a:pt x="1311" y="1978"/>
                    <a:pt x="1170" y="1819"/>
                  </a:cubicBezTo>
                  <a:cubicBezTo>
                    <a:pt x="1237" y="1716"/>
                    <a:pt x="1304" y="1606"/>
                    <a:pt x="1371" y="1503"/>
                  </a:cubicBezTo>
                  <a:close/>
                  <a:moveTo>
                    <a:pt x="1024" y="2057"/>
                  </a:moveTo>
                  <a:cubicBezTo>
                    <a:pt x="1122" y="2167"/>
                    <a:pt x="1213" y="2276"/>
                    <a:pt x="1304" y="2386"/>
                  </a:cubicBezTo>
                  <a:cubicBezTo>
                    <a:pt x="1110" y="2447"/>
                    <a:pt x="915" y="2514"/>
                    <a:pt x="714" y="2575"/>
                  </a:cubicBezTo>
                  <a:cubicBezTo>
                    <a:pt x="817" y="2404"/>
                    <a:pt x="921" y="2228"/>
                    <a:pt x="1024" y="2057"/>
                  </a:cubicBezTo>
                  <a:close/>
                  <a:moveTo>
                    <a:pt x="2139" y="2398"/>
                  </a:moveTo>
                  <a:cubicBezTo>
                    <a:pt x="2163" y="2636"/>
                    <a:pt x="2200" y="2873"/>
                    <a:pt x="2236" y="3105"/>
                  </a:cubicBezTo>
                  <a:cubicBezTo>
                    <a:pt x="2078" y="2910"/>
                    <a:pt x="1920" y="2715"/>
                    <a:pt x="1761" y="2520"/>
                  </a:cubicBezTo>
                  <a:cubicBezTo>
                    <a:pt x="1883" y="2477"/>
                    <a:pt x="2011" y="2441"/>
                    <a:pt x="2139" y="2398"/>
                  </a:cubicBezTo>
                  <a:close/>
                  <a:moveTo>
                    <a:pt x="2062" y="0"/>
                  </a:moveTo>
                  <a:cubicBezTo>
                    <a:pt x="2026" y="0"/>
                    <a:pt x="1989" y="17"/>
                    <a:pt x="1962" y="59"/>
                  </a:cubicBezTo>
                  <a:cubicBezTo>
                    <a:pt x="1725" y="431"/>
                    <a:pt x="1487" y="808"/>
                    <a:pt x="1250" y="1186"/>
                  </a:cubicBezTo>
                  <a:cubicBezTo>
                    <a:pt x="902" y="1076"/>
                    <a:pt x="555" y="942"/>
                    <a:pt x="220" y="790"/>
                  </a:cubicBezTo>
                  <a:cubicBezTo>
                    <a:pt x="203" y="781"/>
                    <a:pt x="186" y="778"/>
                    <a:pt x="170" y="778"/>
                  </a:cubicBezTo>
                  <a:cubicBezTo>
                    <a:pt x="71" y="778"/>
                    <a:pt x="1" y="920"/>
                    <a:pt x="74" y="1003"/>
                  </a:cubicBezTo>
                  <a:cubicBezTo>
                    <a:pt x="336" y="1277"/>
                    <a:pt x="592" y="1564"/>
                    <a:pt x="842" y="1850"/>
                  </a:cubicBezTo>
                  <a:cubicBezTo>
                    <a:pt x="641" y="2179"/>
                    <a:pt x="446" y="2508"/>
                    <a:pt x="245" y="2843"/>
                  </a:cubicBezTo>
                  <a:cubicBezTo>
                    <a:pt x="184" y="2946"/>
                    <a:pt x="276" y="3052"/>
                    <a:pt x="367" y="3052"/>
                  </a:cubicBezTo>
                  <a:cubicBezTo>
                    <a:pt x="405" y="3052"/>
                    <a:pt x="443" y="3034"/>
                    <a:pt x="470" y="2989"/>
                  </a:cubicBezTo>
                  <a:cubicBezTo>
                    <a:pt x="482" y="2965"/>
                    <a:pt x="500" y="2940"/>
                    <a:pt x="513" y="2916"/>
                  </a:cubicBezTo>
                  <a:cubicBezTo>
                    <a:pt x="835" y="2812"/>
                    <a:pt x="1164" y="2709"/>
                    <a:pt x="1487" y="2605"/>
                  </a:cubicBezTo>
                  <a:cubicBezTo>
                    <a:pt x="1780" y="2958"/>
                    <a:pt x="2072" y="3318"/>
                    <a:pt x="2352" y="3689"/>
                  </a:cubicBezTo>
                  <a:cubicBezTo>
                    <a:pt x="2376" y="3721"/>
                    <a:pt x="2408" y="3734"/>
                    <a:pt x="2441" y="3734"/>
                  </a:cubicBezTo>
                  <a:cubicBezTo>
                    <a:pt x="2517" y="3734"/>
                    <a:pt x="2596" y="3663"/>
                    <a:pt x="2584" y="3574"/>
                  </a:cubicBezTo>
                  <a:cubicBezTo>
                    <a:pt x="2510" y="3159"/>
                    <a:pt x="2443" y="2739"/>
                    <a:pt x="2395" y="2319"/>
                  </a:cubicBezTo>
                  <a:cubicBezTo>
                    <a:pt x="2748" y="2203"/>
                    <a:pt x="3107" y="2094"/>
                    <a:pt x="3461" y="1978"/>
                  </a:cubicBezTo>
                  <a:cubicBezTo>
                    <a:pt x="3607" y="1929"/>
                    <a:pt x="3601" y="1746"/>
                    <a:pt x="3448" y="1716"/>
                  </a:cubicBezTo>
                  <a:cubicBezTo>
                    <a:pt x="3065" y="1637"/>
                    <a:pt x="2681" y="1558"/>
                    <a:pt x="2297" y="1472"/>
                  </a:cubicBezTo>
                  <a:cubicBezTo>
                    <a:pt x="2261" y="1028"/>
                    <a:pt x="2224" y="589"/>
                    <a:pt x="2206" y="144"/>
                  </a:cubicBezTo>
                  <a:cubicBezTo>
                    <a:pt x="2202" y="64"/>
                    <a:pt x="2132" y="0"/>
                    <a:pt x="20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34;p40">
              <a:extLst>
                <a:ext uri="{FF2B5EF4-FFF2-40B4-BE49-F238E27FC236}">
                  <a16:creationId xmlns:a16="http://schemas.microsoft.com/office/drawing/2014/main" id="{E93C234F-6B2A-B77C-00C9-97E5658A0EF8}"/>
                </a:ext>
              </a:extLst>
            </p:cNvPr>
            <p:cNvSpPr/>
            <p:nvPr/>
          </p:nvSpPr>
          <p:spPr>
            <a:xfrm>
              <a:off x="8640641" y="1259097"/>
              <a:ext cx="219620" cy="214332"/>
            </a:xfrm>
            <a:custGeom>
              <a:avLst/>
              <a:gdLst/>
              <a:ahLst/>
              <a:cxnLst/>
              <a:rect l="l" t="t" r="r" b="b"/>
              <a:pathLst>
                <a:path w="2236" h="2182" extrusionOk="0">
                  <a:moveTo>
                    <a:pt x="1050" y="1"/>
                  </a:moveTo>
                  <a:cubicBezTo>
                    <a:pt x="1007" y="1"/>
                    <a:pt x="966" y="28"/>
                    <a:pt x="969" y="83"/>
                  </a:cubicBezTo>
                  <a:cubicBezTo>
                    <a:pt x="987" y="363"/>
                    <a:pt x="1005" y="643"/>
                    <a:pt x="1024" y="924"/>
                  </a:cubicBezTo>
                  <a:lnTo>
                    <a:pt x="676" y="631"/>
                  </a:lnTo>
                  <a:cubicBezTo>
                    <a:pt x="659" y="615"/>
                    <a:pt x="640" y="609"/>
                    <a:pt x="620" y="609"/>
                  </a:cubicBezTo>
                  <a:cubicBezTo>
                    <a:pt x="552" y="609"/>
                    <a:pt x="488" y="695"/>
                    <a:pt x="555" y="747"/>
                  </a:cubicBezTo>
                  <a:cubicBezTo>
                    <a:pt x="664" y="844"/>
                    <a:pt x="774" y="936"/>
                    <a:pt x="884" y="1027"/>
                  </a:cubicBezTo>
                  <a:cubicBezTo>
                    <a:pt x="628" y="1039"/>
                    <a:pt x="372" y="1058"/>
                    <a:pt x="110" y="1070"/>
                  </a:cubicBezTo>
                  <a:cubicBezTo>
                    <a:pt x="2" y="1076"/>
                    <a:pt x="0" y="1240"/>
                    <a:pt x="104" y="1240"/>
                  </a:cubicBezTo>
                  <a:cubicBezTo>
                    <a:pt x="106" y="1240"/>
                    <a:pt x="108" y="1240"/>
                    <a:pt x="110" y="1240"/>
                  </a:cubicBezTo>
                  <a:cubicBezTo>
                    <a:pt x="402" y="1228"/>
                    <a:pt x="695" y="1210"/>
                    <a:pt x="987" y="1192"/>
                  </a:cubicBezTo>
                  <a:lnTo>
                    <a:pt x="987" y="1192"/>
                  </a:lnTo>
                  <a:cubicBezTo>
                    <a:pt x="877" y="1301"/>
                    <a:pt x="768" y="1405"/>
                    <a:pt x="658" y="1514"/>
                  </a:cubicBezTo>
                  <a:cubicBezTo>
                    <a:pt x="597" y="1575"/>
                    <a:pt x="656" y="1662"/>
                    <a:pt x="722" y="1662"/>
                  </a:cubicBezTo>
                  <a:cubicBezTo>
                    <a:pt x="742" y="1662"/>
                    <a:pt x="762" y="1654"/>
                    <a:pt x="780" y="1636"/>
                  </a:cubicBezTo>
                  <a:lnTo>
                    <a:pt x="1054" y="1368"/>
                  </a:lnTo>
                  <a:cubicBezTo>
                    <a:pt x="1072" y="1612"/>
                    <a:pt x="1085" y="1855"/>
                    <a:pt x="1097" y="2099"/>
                  </a:cubicBezTo>
                  <a:cubicBezTo>
                    <a:pt x="1100" y="2154"/>
                    <a:pt x="1144" y="2181"/>
                    <a:pt x="1187" y="2181"/>
                  </a:cubicBezTo>
                  <a:cubicBezTo>
                    <a:pt x="1229" y="2181"/>
                    <a:pt x="1270" y="2154"/>
                    <a:pt x="1267" y="2099"/>
                  </a:cubicBezTo>
                  <a:cubicBezTo>
                    <a:pt x="1255" y="1837"/>
                    <a:pt x="1237" y="1575"/>
                    <a:pt x="1225" y="1313"/>
                  </a:cubicBezTo>
                  <a:lnTo>
                    <a:pt x="1225" y="1313"/>
                  </a:lnTo>
                  <a:cubicBezTo>
                    <a:pt x="1334" y="1405"/>
                    <a:pt x="1444" y="1502"/>
                    <a:pt x="1560" y="1594"/>
                  </a:cubicBezTo>
                  <a:cubicBezTo>
                    <a:pt x="1578" y="1609"/>
                    <a:pt x="1598" y="1616"/>
                    <a:pt x="1618" y="1616"/>
                  </a:cubicBezTo>
                  <a:cubicBezTo>
                    <a:pt x="1688" y="1616"/>
                    <a:pt x="1748" y="1529"/>
                    <a:pt x="1681" y="1472"/>
                  </a:cubicBezTo>
                  <a:cubicBezTo>
                    <a:pt x="1560" y="1374"/>
                    <a:pt x="1438" y="1271"/>
                    <a:pt x="1316" y="1167"/>
                  </a:cubicBezTo>
                  <a:cubicBezTo>
                    <a:pt x="1590" y="1149"/>
                    <a:pt x="1858" y="1131"/>
                    <a:pt x="2126" y="1112"/>
                  </a:cubicBezTo>
                  <a:cubicBezTo>
                    <a:pt x="2234" y="1106"/>
                    <a:pt x="2236" y="942"/>
                    <a:pt x="2132" y="942"/>
                  </a:cubicBezTo>
                  <a:cubicBezTo>
                    <a:pt x="2130" y="942"/>
                    <a:pt x="2128" y="942"/>
                    <a:pt x="2126" y="942"/>
                  </a:cubicBezTo>
                  <a:cubicBezTo>
                    <a:pt x="1895" y="960"/>
                    <a:pt x="1663" y="972"/>
                    <a:pt x="1432" y="991"/>
                  </a:cubicBezTo>
                  <a:lnTo>
                    <a:pt x="1651" y="771"/>
                  </a:lnTo>
                  <a:cubicBezTo>
                    <a:pt x="1712" y="710"/>
                    <a:pt x="1654" y="624"/>
                    <a:pt x="1587" y="624"/>
                  </a:cubicBezTo>
                  <a:cubicBezTo>
                    <a:pt x="1568" y="624"/>
                    <a:pt x="1547" y="631"/>
                    <a:pt x="1529" y="649"/>
                  </a:cubicBezTo>
                  <a:cubicBezTo>
                    <a:pt x="1420" y="759"/>
                    <a:pt x="1310" y="869"/>
                    <a:pt x="1200" y="978"/>
                  </a:cubicBezTo>
                  <a:cubicBezTo>
                    <a:pt x="1182" y="680"/>
                    <a:pt x="1164" y="381"/>
                    <a:pt x="1139" y="83"/>
                  </a:cubicBezTo>
                  <a:cubicBezTo>
                    <a:pt x="1136" y="28"/>
                    <a:pt x="1092" y="1"/>
                    <a:pt x="10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35;p40">
              <a:extLst>
                <a:ext uri="{FF2B5EF4-FFF2-40B4-BE49-F238E27FC236}">
                  <a16:creationId xmlns:a16="http://schemas.microsoft.com/office/drawing/2014/main" id="{21ACC912-E12C-D373-DA6A-7F64F96DA9CC}"/>
                </a:ext>
              </a:extLst>
            </p:cNvPr>
            <p:cNvSpPr/>
            <p:nvPr/>
          </p:nvSpPr>
          <p:spPr>
            <a:xfrm>
              <a:off x="4774680" y="2094293"/>
              <a:ext cx="339238" cy="294598"/>
            </a:xfrm>
            <a:custGeom>
              <a:avLst/>
              <a:gdLst/>
              <a:ahLst/>
              <a:cxnLst/>
              <a:rect l="l" t="t" r="r" b="b"/>
              <a:pathLst>
                <a:path w="3884" h="3373" extrusionOk="0">
                  <a:moveTo>
                    <a:pt x="2703" y="625"/>
                  </a:moveTo>
                  <a:lnTo>
                    <a:pt x="2703" y="625"/>
                  </a:lnTo>
                  <a:cubicBezTo>
                    <a:pt x="2630" y="807"/>
                    <a:pt x="2551" y="984"/>
                    <a:pt x="2478" y="1161"/>
                  </a:cubicBezTo>
                  <a:cubicBezTo>
                    <a:pt x="2393" y="1106"/>
                    <a:pt x="2307" y="1045"/>
                    <a:pt x="2228" y="990"/>
                  </a:cubicBezTo>
                  <a:cubicBezTo>
                    <a:pt x="2386" y="868"/>
                    <a:pt x="2545" y="753"/>
                    <a:pt x="2703" y="625"/>
                  </a:cubicBezTo>
                  <a:close/>
                  <a:moveTo>
                    <a:pt x="1083" y="485"/>
                  </a:moveTo>
                  <a:cubicBezTo>
                    <a:pt x="1308" y="655"/>
                    <a:pt x="1540" y="826"/>
                    <a:pt x="1771" y="990"/>
                  </a:cubicBezTo>
                  <a:cubicBezTo>
                    <a:pt x="1625" y="1094"/>
                    <a:pt x="1479" y="1197"/>
                    <a:pt x="1327" y="1289"/>
                  </a:cubicBezTo>
                  <a:cubicBezTo>
                    <a:pt x="1247" y="1021"/>
                    <a:pt x="1162" y="753"/>
                    <a:pt x="1083" y="485"/>
                  </a:cubicBezTo>
                  <a:close/>
                  <a:moveTo>
                    <a:pt x="1997" y="1155"/>
                  </a:moveTo>
                  <a:cubicBezTo>
                    <a:pt x="2125" y="1240"/>
                    <a:pt x="2246" y="1325"/>
                    <a:pt x="2368" y="1410"/>
                  </a:cubicBezTo>
                  <a:lnTo>
                    <a:pt x="2155" y="1916"/>
                  </a:lnTo>
                  <a:cubicBezTo>
                    <a:pt x="2017" y="1916"/>
                    <a:pt x="1876" y="1913"/>
                    <a:pt x="1736" y="1913"/>
                  </a:cubicBezTo>
                  <a:cubicBezTo>
                    <a:pt x="1666" y="1913"/>
                    <a:pt x="1597" y="1914"/>
                    <a:pt x="1528" y="1916"/>
                  </a:cubicBezTo>
                  <a:cubicBezTo>
                    <a:pt x="1485" y="1794"/>
                    <a:pt x="1448" y="1672"/>
                    <a:pt x="1412" y="1557"/>
                  </a:cubicBezTo>
                  <a:cubicBezTo>
                    <a:pt x="1613" y="1429"/>
                    <a:pt x="1808" y="1295"/>
                    <a:pt x="1997" y="1155"/>
                  </a:cubicBezTo>
                  <a:close/>
                  <a:moveTo>
                    <a:pt x="1180" y="1703"/>
                  </a:moveTo>
                  <a:cubicBezTo>
                    <a:pt x="1205" y="1770"/>
                    <a:pt x="1223" y="1843"/>
                    <a:pt x="1247" y="1916"/>
                  </a:cubicBezTo>
                  <a:cubicBezTo>
                    <a:pt x="1095" y="1916"/>
                    <a:pt x="943" y="1922"/>
                    <a:pt x="791" y="1922"/>
                  </a:cubicBezTo>
                  <a:cubicBezTo>
                    <a:pt x="919" y="1855"/>
                    <a:pt x="1053" y="1776"/>
                    <a:pt x="1180" y="1703"/>
                  </a:cubicBezTo>
                  <a:close/>
                  <a:moveTo>
                    <a:pt x="2594" y="1563"/>
                  </a:moveTo>
                  <a:cubicBezTo>
                    <a:pt x="2795" y="1691"/>
                    <a:pt x="2996" y="1818"/>
                    <a:pt x="3197" y="1946"/>
                  </a:cubicBezTo>
                  <a:cubicBezTo>
                    <a:pt x="2941" y="1934"/>
                    <a:pt x="2691" y="1928"/>
                    <a:pt x="2441" y="1922"/>
                  </a:cubicBezTo>
                  <a:cubicBezTo>
                    <a:pt x="2490" y="1800"/>
                    <a:pt x="2545" y="1678"/>
                    <a:pt x="2594" y="1563"/>
                  </a:cubicBezTo>
                  <a:close/>
                  <a:moveTo>
                    <a:pt x="1613" y="2178"/>
                  </a:moveTo>
                  <a:cubicBezTo>
                    <a:pt x="1753" y="2178"/>
                    <a:pt x="1899" y="2178"/>
                    <a:pt x="2039" y="2184"/>
                  </a:cubicBezTo>
                  <a:cubicBezTo>
                    <a:pt x="1960" y="2373"/>
                    <a:pt x="1881" y="2562"/>
                    <a:pt x="1802" y="2750"/>
                  </a:cubicBezTo>
                  <a:cubicBezTo>
                    <a:pt x="1735" y="2562"/>
                    <a:pt x="1674" y="2367"/>
                    <a:pt x="1613" y="2178"/>
                  </a:cubicBezTo>
                  <a:close/>
                  <a:moveTo>
                    <a:pt x="835" y="0"/>
                  </a:moveTo>
                  <a:cubicBezTo>
                    <a:pt x="755" y="0"/>
                    <a:pt x="681" y="63"/>
                    <a:pt x="711" y="162"/>
                  </a:cubicBezTo>
                  <a:cubicBezTo>
                    <a:pt x="833" y="588"/>
                    <a:pt x="967" y="1014"/>
                    <a:pt x="1095" y="1441"/>
                  </a:cubicBezTo>
                  <a:cubicBezTo>
                    <a:pt x="785" y="1630"/>
                    <a:pt x="462" y="1806"/>
                    <a:pt x="121" y="1959"/>
                  </a:cubicBezTo>
                  <a:cubicBezTo>
                    <a:pt x="1" y="2019"/>
                    <a:pt x="64" y="2208"/>
                    <a:pt x="182" y="2208"/>
                  </a:cubicBezTo>
                  <a:cubicBezTo>
                    <a:pt x="184" y="2208"/>
                    <a:pt x="186" y="2208"/>
                    <a:pt x="188" y="2208"/>
                  </a:cubicBezTo>
                  <a:cubicBezTo>
                    <a:pt x="571" y="2196"/>
                    <a:pt x="949" y="2184"/>
                    <a:pt x="1333" y="2178"/>
                  </a:cubicBezTo>
                  <a:cubicBezTo>
                    <a:pt x="1455" y="2549"/>
                    <a:pt x="1570" y="2915"/>
                    <a:pt x="1698" y="3280"/>
                  </a:cubicBezTo>
                  <a:cubicBezTo>
                    <a:pt x="1720" y="3345"/>
                    <a:pt x="1773" y="3373"/>
                    <a:pt x="1825" y="3373"/>
                  </a:cubicBezTo>
                  <a:cubicBezTo>
                    <a:pt x="1906" y="3373"/>
                    <a:pt x="1987" y="3307"/>
                    <a:pt x="1954" y="3207"/>
                  </a:cubicBezTo>
                  <a:cubicBezTo>
                    <a:pt x="1942" y="3183"/>
                    <a:pt x="1936" y="3152"/>
                    <a:pt x="1924" y="3128"/>
                  </a:cubicBezTo>
                  <a:cubicBezTo>
                    <a:pt x="2058" y="2811"/>
                    <a:pt x="2192" y="2501"/>
                    <a:pt x="2326" y="2184"/>
                  </a:cubicBezTo>
                  <a:cubicBezTo>
                    <a:pt x="2788" y="2196"/>
                    <a:pt x="3251" y="2214"/>
                    <a:pt x="3708" y="2239"/>
                  </a:cubicBezTo>
                  <a:cubicBezTo>
                    <a:pt x="3710" y="2239"/>
                    <a:pt x="3712" y="2239"/>
                    <a:pt x="3714" y="2239"/>
                  </a:cubicBezTo>
                  <a:cubicBezTo>
                    <a:pt x="3843" y="2239"/>
                    <a:pt x="3883" y="2055"/>
                    <a:pt x="3775" y="1989"/>
                  </a:cubicBezTo>
                  <a:cubicBezTo>
                    <a:pt x="3410" y="1776"/>
                    <a:pt x="3050" y="1544"/>
                    <a:pt x="2697" y="1313"/>
                  </a:cubicBezTo>
                  <a:cubicBezTo>
                    <a:pt x="2849" y="966"/>
                    <a:pt x="2996" y="625"/>
                    <a:pt x="3142" y="277"/>
                  </a:cubicBezTo>
                  <a:cubicBezTo>
                    <a:pt x="3187" y="174"/>
                    <a:pt x="3118" y="83"/>
                    <a:pt x="3030" y="83"/>
                  </a:cubicBezTo>
                  <a:cubicBezTo>
                    <a:pt x="2999" y="83"/>
                    <a:pt x="2966" y="94"/>
                    <a:pt x="2935" y="119"/>
                  </a:cubicBezTo>
                  <a:cubicBezTo>
                    <a:pt x="2624" y="357"/>
                    <a:pt x="2313" y="600"/>
                    <a:pt x="1997" y="832"/>
                  </a:cubicBezTo>
                  <a:cubicBezTo>
                    <a:pt x="1637" y="576"/>
                    <a:pt x="1278" y="308"/>
                    <a:pt x="931" y="34"/>
                  </a:cubicBezTo>
                  <a:cubicBezTo>
                    <a:pt x="902" y="11"/>
                    <a:pt x="868" y="0"/>
                    <a:pt x="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36;p40">
              <a:extLst>
                <a:ext uri="{FF2B5EF4-FFF2-40B4-BE49-F238E27FC236}">
                  <a16:creationId xmlns:a16="http://schemas.microsoft.com/office/drawing/2014/main" id="{FD9C7D83-FA9E-1463-09A4-0C9836208A1F}"/>
                </a:ext>
              </a:extLst>
            </p:cNvPr>
            <p:cNvSpPr/>
            <p:nvPr/>
          </p:nvSpPr>
          <p:spPr>
            <a:xfrm>
              <a:off x="5279878" y="2950850"/>
              <a:ext cx="354279" cy="375093"/>
            </a:xfrm>
            <a:custGeom>
              <a:avLst/>
              <a:gdLst/>
              <a:ahLst/>
              <a:cxnLst/>
              <a:rect l="l" t="t" r="r" b="b"/>
              <a:pathLst>
                <a:path w="4874" h="5160" extrusionOk="0">
                  <a:moveTo>
                    <a:pt x="2437" y="1"/>
                  </a:moveTo>
                  <a:lnTo>
                    <a:pt x="1895" y="1536"/>
                  </a:lnTo>
                  <a:lnTo>
                    <a:pt x="537" y="1030"/>
                  </a:lnTo>
                  <a:lnTo>
                    <a:pt x="1609" y="1981"/>
                  </a:lnTo>
                  <a:lnTo>
                    <a:pt x="1" y="2395"/>
                  </a:lnTo>
                  <a:lnTo>
                    <a:pt x="1542" y="2791"/>
                  </a:lnTo>
                  <a:lnTo>
                    <a:pt x="640" y="4185"/>
                  </a:lnTo>
                  <a:lnTo>
                    <a:pt x="1932" y="3327"/>
                  </a:lnTo>
                  <a:lnTo>
                    <a:pt x="2437" y="5160"/>
                  </a:lnTo>
                  <a:lnTo>
                    <a:pt x="2937" y="3327"/>
                  </a:lnTo>
                  <a:lnTo>
                    <a:pt x="4228" y="4185"/>
                  </a:lnTo>
                  <a:lnTo>
                    <a:pt x="3332" y="2791"/>
                  </a:lnTo>
                  <a:lnTo>
                    <a:pt x="4873" y="2395"/>
                  </a:lnTo>
                  <a:lnTo>
                    <a:pt x="3259" y="1981"/>
                  </a:lnTo>
                  <a:lnTo>
                    <a:pt x="4331" y="1030"/>
                  </a:lnTo>
                  <a:lnTo>
                    <a:pt x="4331" y="1030"/>
                  </a:lnTo>
                  <a:lnTo>
                    <a:pt x="2973" y="1536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37;p40">
              <a:extLst>
                <a:ext uri="{FF2B5EF4-FFF2-40B4-BE49-F238E27FC236}">
                  <a16:creationId xmlns:a16="http://schemas.microsoft.com/office/drawing/2014/main" id="{D2C6D8A5-2203-B48D-F2B6-99D2D51E8F0F}"/>
                </a:ext>
              </a:extLst>
            </p:cNvPr>
            <p:cNvSpPr/>
            <p:nvPr/>
          </p:nvSpPr>
          <p:spPr>
            <a:xfrm>
              <a:off x="4940619" y="1473434"/>
              <a:ext cx="339252" cy="331223"/>
            </a:xfrm>
            <a:custGeom>
              <a:avLst/>
              <a:gdLst/>
              <a:ahLst/>
              <a:cxnLst/>
              <a:rect l="l" t="t" r="r" b="b"/>
              <a:pathLst>
                <a:path w="3454" h="3372" extrusionOk="0">
                  <a:moveTo>
                    <a:pt x="1616" y="1"/>
                  </a:moveTo>
                  <a:cubicBezTo>
                    <a:pt x="1549" y="1"/>
                    <a:pt x="1487" y="44"/>
                    <a:pt x="1493" y="131"/>
                  </a:cubicBezTo>
                  <a:cubicBezTo>
                    <a:pt x="1523" y="557"/>
                    <a:pt x="1554" y="990"/>
                    <a:pt x="1584" y="1422"/>
                  </a:cubicBezTo>
                  <a:lnTo>
                    <a:pt x="1042" y="966"/>
                  </a:lnTo>
                  <a:cubicBezTo>
                    <a:pt x="1015" y="942"/>
                    <a:pt x="985" y="932"/>
                    <a:pt x="956" y="932"/>
                  </a:cubicBezTo>
                  <a:cubicBezTo>
                    <a:pt x="848" y="932"/>
                    <a:pt x="754" y="1068"/>
                    <a:pt x="859" y="1154"/>
                  </a:cubicBezTo>
                  <a:lnTo>
                    <a:pt x="1359" y="1581"/>
                  </a:lnTo>
                  <a:cubicBezTo>
                    <a:pt x="963" y="1605"/>
                    <a:pt x="567" y="1629"/>
                    <a:pt x="171" y="1654"/>
                  </a:cubicBezTo>
                  <a:cubicBezTo>
                    <a:pt x="2" y="1660"/>
                    <a:pt x="0" y="1922"/>
                    <a:pt x="165" y="1922"/>
                  </a:cubicBezTo>
                  <a:cubicBezTo>
                    <a:pt x="167" y="1922"/>
                    <a:pt x="169" y="1922"/>
                    <a:pt x="171" y="1922"/>
                  </a:cubicBezTo>
                  <a:cubicBezTo>
                    <a:pt x="622" y="1891"/>
                    <a:pt x="1072" y="1867"/>
                    <a:pt x="1523" y="1837"/>
                  </a:cubicBezTo>
                  <a:lnTo>
                    <a:pt x="1523" y="1837"/>
                  </a:lnTo>
                  <a:cubicBezTo>
                    <a:pt x="1353" y="2007"/>
                    <a:pt x="1182" y="2172"/>
                    <a:pt x="1018" y="2342"/>
                  </a:cubicBezTo>
                  <a:cubicBezTo>
                    <a:pt x="923" y="2436"/>
                    <a:pt x="1015" y="2570"/>
                    <a:pt x="1117" y="2570"/>
                  </a:cubicBezTo>
                  <a:cubicBezTo>
                    <a:pt x="1147" y="2570"/>
                    <a:pt x="1179" y="2559"/>
                    <a:pt x="1206" y="2531"/>
                  </a:cubicBezTo>
                  <a:cubicBezTo>
                    <a:pt x="1346" y="2391"/>
                    <a:pt x="1487" y="2251"/>
                    <a:pt x="1627" y="2111"/>
                  </a:cubicBezTo>
                  <a:cubicBezTo>
                    <a:pt x="1651" y="2488"/>
                    <a:pt x="1675" y="2866"/>
                    <a:pt x="1694" y="3244"/>
                  </a:cubicBezTo>
                  <a:cubicBezTo>
                    <a:pt x="1700" y="3329"/>
                    <a:pt x="1768" y="3371"/>
                    <a:pt x="1834" y="3371"/>
                  </a:cubicBezTo>
                  <a:cubicBezTo>
                    <a:pt x="1901" y="3371"/>
                    <a:pt x="1965" y="3329"/>
                    <a:pt x="1962" y="3244"/>
                  </a:cubicBezTo>
                  <a:cubicBezTo>
                    <a:pt x="1937" y="2835"/>
                    <a:pt x="1913" y="2433"/>
                    <a:pt x="1889" y="2025"/>
                  </a:cubicBezTo>
                  <a:lnTo>
                    <a:pt x="1889" y="2025"/>
                  </a:lnTo>
                  <a:cubicBezTo>
                    <a:pt x="2059" y="2172"/>
                    <a:pt x="2236" y="2318"/>
                    <a:pt x="2406" y="2464"/>
                  </a:cubicBezTo>
                  <a:cubicBezTo>
                    <a:pt x="2433" y="2487"/>
                    <a:pt x="2463" y="2497"/>
                    <a:pt x="2492" y="2497"/>
                  </a:cubicBezTo>
                  <a:cubicBezTo>
                    <a:pt x="2600" y="2497"/>
                    <a:pt x="2696" y="2361"/>
                    <a:pt x="2595" y="2275"/>
                  </a:cubicBezTo>
                  <a:cubicBezTo>
                    <a:pt x="2406" y="2117"/>
                    <a:pt x="2224" y="1958"/>
                    <a:pt x="2035" y="1806"/>
                  </a:cubicBezTo>
                  <a:cubicBezTo>
                    <a:pt x="2449" y="1776"/>
                    <a:pt x="2869" y="1745"/>
                    <a:pt x="3283" y="1715"/>
                  </a:cubicBezTo>
                  <a:cubicBezTo>
                    <a:pt x="3450" y="1703"/>
                    <a:pt x="3454" y="1452"/>
                    <a:pt x="3295" y="1452"/>
                  </a:cubicBezTo>
                  <a:cubicBezTo>
                    <a:pt x="3291" y="1452"/>
                    <a:pt x="3287" y="1453"/>
                    <a:pt x="3283" y="1453"/>
                  </a:cubicBezTo>
                  <a:cubicBezTo>
                    <a:pt x="2924" y="1477"/>
                    <a:pt x="2571" y="1502"/>
                    <a:pt x="2211" y="1526"/>
                  </a:cubicBezTo>
                  <a:lnTo>
                    <a:pt x="2552" y="1191"/>
                  </a:lnTo>
                  <a:cubicBezTo>
                    <a:pt x="2642" y="1097"/>
                    <a:pt x="2553" y="963"/>
                    <a:pt x="2452" y="963"/>
                  </a:cubicBezTo>
                  <a:cubicBezTo>
                    <a:pt x="2422" y="963"/>
                    <a:pt x="2391" y="974"/>
                    <a:pt x="2364" y="1002"/>
                  </a:cubicBezTo>
                  <a:cubicBezTo>
                    <a:pt x="2193" y="1167"/>
                    <a:pt x="2023" y="1337"/>
                    <a:pt x="1852" y="1508"/>
                  </a:cubicBezTo>
                  <a:cubicBezTo>
                    <a:pt x="1822" y="1045"/>
                    <a:pt x="1791" y="588"/>
                    <a:pt x="1761" y="131"/>
                  </a:cubicBezTo>
                  <a:cubicBezTo>
                    <a:pt x="1754" y="45"/>
                    <a:pt x="1683" y="1"/>
                    <a:pt x="1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878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AC4B0C-199F-395D-FEDD-220B2E605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193" y="1119859"/>
            <a:ext cx="6291614" cy="220430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3D8939-EC37-69CE-B032-D9C0B090E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583064"/>
              </p:ext>
            </p:extLst>
          </p:nvPr>
        </p:nvGraphicFramePr>
        <p:xfrm>
          <a:off x="1371599" y="253083"/>
          <a:ext cx="6193767" cy="701675"/>
        </p:xfrm>
        <a:graphic>
          <a:graphicData uri="http://schemas.openxmlformats.org/drawingml/2006/table">
            <a:tbl>
              <a:tblPr>
                <a:tableStyleId>{D9B03360-4142-44F2-A5B0-1A1501B90F6F}</a:tableStyleId>
              </a:tblPr>
              <a:tblGrid>
                <a:gridCol w="6193767">
                  <a:extLst>
                    <a:ext uri="{9D8B030D-6E8A-4147-A177-3AD203B41FA5}">
                      <a16:colId xmlns:a16="http://schemas.microsoft.com/office/drawing/2014/main" val="2005635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Nhiệm</a:t>
                      </a:r>
                      <a:r>
                        <a:rPr lang="en-US" sz="2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vụ</a:t>
                      </a:r>
                      <a:r>
                        <a:rPr lang="en-US" sz="2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HS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việc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nhóm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đôi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nói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về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nhãn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cảnh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báo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trong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SGK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trang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30.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05614631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96739B3-5904-E1ED-B20D-52F40D016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667" l="2870" r="92274">
                        <a14:foregroundMark x1="9713" y1="23333" x2="24885" y2="84573"/>
                        <a14:foregroundMark x1="14993" y1="82623" x2="30464" y2="56667"/>
                        <a14:foregroundMark x1="17660" y1="22778" x2="38411" y2="64722"/>
                        <a14:foregroundMark x1="9272" y1="23333" x2="2870" y2="51111"/>
                        <a14:foregroundMark x1="2870" y1="51111" x2="11700" y2="65000"/>
                        <a14:foregroundMark x1="11700" y1="65000" x2="22737" y2="66111"/>
                        <a14:foregroundMark x1="22737" y1="66111" x2="28918" y2="70833"/>
                        <a14:foregroundMark x1="12362" y1="71667" x2="21634" y2="73056"/>
                        <a14:foregroundMark x1="27594" y1="64444" x2="30905" y2="71667"/>
                        <a14:foregroundMark x1="45916" y1="29167" x2="66225" y2="28333"/>
                        <a14:foregroundMark x1="66225" y1="28333" x2="77925" y2="41667"/>
                        <a14:foregroundMark x1="77925" y1="41667" x2="66446" y2="70556"/>
                        <a14:foregroundMark x1="66446" y1="70556" x2="73731" y2="83611"/>
                        <a14:foregroundMark x1="73731" y1="83611" x2="73289" y2="85556"/>
                        <a14:foregroundMark x1="88521" y1="31389" x2="74834" y2="27778"/>
                        <a14:foregroundMark x1="74834" y1="27778" x2="76600" y2="43889"/>
                        <a14:foregroundMark x1="76600" y1="43889" x2="65784" y2="65000"/>
                        <a14:foregroundMark x1="65784" y1="65000" x2="68212" y2="81389"/>
                        <a14:foregroundMark x1="68212" y1="81389" x2="66225" y2="86389"/>
                        <a14:foregroundMark x1="59603" y1="71111" x2="71082" y2="63333"/>
                        <a14:foregroundMark x1="71082" y1="63333" x2="78587" y2="68889"/>
                        <a14:foregroundMark x1="70419" y1="69167" x2="74393" y2="70556"/>
                        <a14:foregroundMark x1="89404" y1="31389" x2="92274" y2="35000"/>
                        <a14:backgroundMark x1="11479" y1="88889" x2="28256" y2="91389"/>
                        <a14:backgroundMark x1="28256" y1="91389" x2="30022" y2="91111"/>
                        <a14:backgroundMark x1="8609" y1="87222" x2="17439" y2="902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7487" y="3489266"/>
            <a:ext cx="2245909" cy="1784829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AADF042A-C537-C3C2-D707-9F9E14BFE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1222318">
            <a:off x="3129736" y="3282629"/>
            <a:ext cx="3019818" cy="19478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779C58-95E6-DCA9-6FE0-BD4BC0F7C1F1}"/>
              </a:ext>
            </a:extLst>
          </p:cNvPr>
          <p:cNvSpPr txBox="1"/>
          <p:nvPr/>
        </p:nvSpPr>
        <p:spPr>
          <a:xfrm>
            <a:off x="2538750" y="3744054"/>
            <a:ext cx="4037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LÀM VIỆC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 NHÓM ĐÔI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14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D934C0-D504-77ED-2EC9-EE544D3A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928" y="1278263"/>
            <a:ext cx="5319300" cy="2586974"/>
          </a:xfrm>
        </p:spPr>
        <p:txBody>
          <a:bodyPr/>
          <a:lstStyle/>
          <a:p>
            <a:pPr algn="ctr"/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Khi gặp những cảnh báo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đượ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dán trên thiết bị, khu vực nguy hiểm chúng ta không chơi gần những khu vực đó.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oogle Shape;1744;p68">
            <a:extLst>
              <a:ext uri="{FF2B5EF4-FFF2-40B4-BE49-F238E27FC236}">
                <a16:creationId xmlns:a16="http://schemas.microsoft.com/office/drawing/2014/main" id="{8B6EB18C-00D0-D8CD-D0B0-5F386E5D49C7}"/>
              </a:ext>
            </a:extLst>
          </p:cNvPr>
          <p:cNvGrpSpPr/>
          <p:nvPr/>
        </p:nvGrpSpPr>
        <p:grpSpPr>
          <a:xfrm>
            <a:off x="6752514" y="2466761"/>
            <a:ext cx="2152800" cy="2513796"/>
            <a:chOff x="5984763" y="2078572"/>
            <a:chExt cx="2152800" cy="2513796"/>
          </a:xfrm>
        </p:grpSpPr>
        <p:sp>
          <p:nvSpPr>
            <p:cNvPr id="6" name="Google Shape;1745;p68">
              <a:extLst>
                <a:ext uri="{FF2B5EF4-FFF2-40B4-BE49-F238E27FC236}">
                  <a16:creationId xmlns:a16="http://schemas.microsoft.com/office/drawing/2014/main" id="{AAB25644-0DA2-FF6E-7786-107572F9C839}"/>
                </a:ext>
              </a:extLst>
            </p:cNvPr>
            <p:cNvSpPr/>
            <p:nvPr/>
          </p:nvSpPr>
          <p:spPr>
            <a:xfrm>
              <a:off x="6790234" y="4111641"/>
              <a:ext cx="621940" cy="365428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1746;p68">
              <a:extLst>
                <a:ext uri="{FF2B5EF4-FFF2-40B4-BE49-F238E27FC236}">
                  <a16:creationId xmlns:a16="http://schemas.microsoft.com/office/drawing/2014/main" id="{92A078BF-C35F-55DF-C947-EBB01AFFF9A9}"/>
                </a:ext>
              </a:extLst>
            </p:cNvPr>
            <p:cNvGrpSpPr/>
            <p:nvPr/>
          </p:nvGrpSpPr>
          <p:grpSpPr>
            <a:xfrm>
              <a:off x="5984763" y="2078572"/>
              <a:ext cx="2152800" cy="2513796"/>
              <a:chOff x="5984763" y="2078572"/>
              <a:chExt cx="2152800" cy="2513796"/>
            </a:xfrm>
          </p:grpSpPr>
          <p:sp>
            <p:nvSpPr>
              <p:cNvPr id="9" name="Google Shape;1747;p68">
                <a:extLst>
                  <a:ext uri="{FF2B5EF4-FFF2-40B4-BE49-F238E27FC236}">
                    <a16:creationId xmlns:a16="http://schemas.microsoft.com/office/drawing/2014/main" id="{2B54CB45-C122-8555-2CD9-074073977947}"/>
                  </a:ext>
                </a:extLst>
              </p:cNvPr>
              <p:cNvSpPr/>
              <p:nvPr/>
            </p:nvSpPr>
            <p:spPr>
              <a:xfrm>
                <a:off x="5984763" y="2504113"/>
                <a:ext cx="2152800" cy="20757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1748;p68">
                <a:extLst>
                  <a:ext uri="{FF2B5EF4-FFF2-40B4-BE49-F238E27FC236}">
                    <a16:creationId xmlns:a16="http://schemas.microsoft.com/office/drawing/2014/main" id="{21745044-25AF-C611-FB04-2D81B3779527}"/>
                  </a:ext>
                </a:extLst>
              </p:cNvPr>
              <p:cNvSpPr/>
              <p:nvPr/>
            </p:nvSpPr>
            <p:spPr>
              <a:xfrm>
                <a:off x="6700116" y="2914071"/>
                <a:ext cx="1139267" cy="1678297"/>
              </a:xfrm>
              <a:custGeom>
                <a:avLst/>
                <a:gdLst/>
                <a:ahLst/>
                <a:cxnLst/>
                <a:rect l="l" t="t" r="r" b="b"/>
                <a:pathLst>
                  <a:path w="42886" h="63177" extrusionOk="0">
                    <a:moveTo>
                      <a:pt x="21626" y="1"/>
                    </a:moveTo>
                    <a:cubicBezTo>
                      <a:pt x="21336" y="1"/>
                      <a:pt x="21046" y="4"/>
                      <a:pt x="20755" y="12"/>
                    </a:cubicBezTo>
                    <a:lnTo>
                      <a:pt x="19261" y="12"/>
                    </a:lnTo>
                    <a:cubicBezTo>
                      <a:pt x="15798" y="131"/>
                      <a:pt x="12358" y="724"/>
                      <a:pt x="9085" y="1791"/>
                    </a:cubicBezTo>
                    <a:lnTo>
                      <a:pt x="7804" y="2289"/>
                    </a:lnTo>
                    <a:lnTo>
                      <a:pt x="1" y="4566"/>
                    </a:lnTo>
                    <a:cubicBezTo>
                      <a:pt x="1" y="4566"/>
                      <a:pt x="3464" y="32935"/>
                      <a:pt x="1281" y="58338"/>
                    </a:cubicBezTo>
                    <a:lnTo>
                      <a:pt x="2871" y="63177"/>
                    </a:lnTo>
                    <a:lnTo>
                      <a:pt x="37359" y="62869"/>
                    </a:lnTo>
                    <a:lnTo>
                      <a:pt x="37051" y="57935"/>
                    </a:lnTo>
                    <a:cubicBezTo>
                      <a:pt x="37145" y="57342"/>
                      <a:pt x="37145" y="56749"/>
                      <a:pt x="37051" y="56156"/>
                    </a:cubicBezTo>
                    <a:lnTo>
                      <a:pt x="35770" y="50416"/>
                    </a:lnTo>
                    <a:cubicBezTo>
                      <a:pt x="35770" y="50416"/>
                      <a:pt x="35675" y="45482"/>
                      <a:pt x="36173" y="38556"/>
                    </a:cubicBezTo>
                    <a:cubicBezTo>
                      <a:pt x="36766" y="28879"/>
                      <a:pt x="38450" y="15240"/>
                      <a:pt x="42886" y="5254"/>
                    </a:cubicBezTo>
                    <a:lnTo>
                      <a:pt x="31524" y="1601"/>
                    </a:lnTo>
                    <a:cubicBezTo>
                      <a:pt x="28336" y="509"/>
                      <a:pt x="24988" y="1"/>
                      <a:pt x="21626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749;p68">
                <a:extLst>
                  <a:ext uri="{FF2B5EF4-FFF2-40B4-BE49-F238E27FC236}">
                    <a16:creationId xmlns:a16="http://schemas.microsoft.com/office/drawing/2014/main" id="{0FB38106-36BE-FA93-CA08-BF2ED68FB881}"/>
                  </a:ext>
                </a:extLst>
              </p:cNvPr>
              <p:cNvSpPr/>
              <p:nvPr/>
            </p:nvSpPr>
            <p:spPr>
              <a:xfrm>
                <a:off x="7269737" y="3458133"/>
                <a:ext cx="732211" cy="1117138"/>
              </a:xfrm>
              <a:custGeom>
                <a:avLst/>
                <a:gdLst/>
                <a:ahLst/>
                <a:cxnLst/>
                <a:rect l="l" t="t" r="r" b="b"/>
                <a:pathLst>
                  <a:path w="27563" h="42053" extrusionOk="0">
                    <a:moveTo>
                      <a:pt x="20755" y="1"/>
                    </a:moveTo>
                    <a:cubicBezTo>
                      <a:pt x="19071" y="1"/>
                      <a:pt x="17197" y="1970"/>
                      <a:pt x="17292" y="5243"/>
                    </a:cubicBezTo>
                    <a:cubicBezTo>
                      <a:pt x="17386" y="9489"/>
                      <a:pt x="17695" y="16106"/>
                      <a:pt x="18074" y="22036"/>
                    </a:cubicBezTo>
                    <a:cubicBezTo>
                      <a:pt x="18478" y="28559"/>
                      <a:pt x="18881" y="34204"/>
                      <a:pt x="18881" y="34204"/>
                    </a:cubicBezTo>
                    <a:cubicBezTo>
                      <a:pt x="18881" y="34204"/>
                      <a:pt x="5029" y="34394"/>
                      <a:pt x="1376" y="34797"/>
                    </a:cubicBezTo>
                    <a:lnTo>
                      <a:pt x="0" y="39636"/>
                    </a:lnTo>
                    <a:cubicBezTo>
                      <a:pt x="5945" y="41025"/>
                      <a:pt x="14954" y="42052"/>
                      <a:pt x="20030" y="42052"/>
                    </a:cubicBezTo>
                    <a:cubicBezTo>
                      <a:pt x="21456" y="42052"/>
                      <a:pt x="22571" y="41971"/>
                      <a:pt x="23222" y="41795"/>
                    </a:cubicBezTo>
                    <a:cubicBezTo>
                      <a:pt x="24906" y="41415"/>
                      <a:pt x="26590" y="40134"/>
                      <a:pt x="26779" y="38450"/>
                    </a:cubicBezTo>
                    <a:cubicBezTo>
                      <a:pt x="27562" y="32022"/>
                      <a:pt x="27467" y="26092"/>
                      <a:pt x="27088" y="20945"/>
                    </a:cubicBezTo>
                    <a:cubicBezTo>
                      <a:pt x="26376" y="12952"/>
                      <a:pt x="24906" y="6927"/>
                      <a:pt x="24407" y="4152"/>
                    </a:cubicBezTo>
                    <a:cubicBezTo>
                      <a:pt x="24004" y="2278"/>
                      <a:pt x="22723" y="96"/>
                      <a:pt x="20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750;p68">
                <a:extLst>
                  <a:ext uri="{FF2B5EF4-FFF2-40B4-BE49-F238E27FC236}">
                    <a16:creationId xmlns:a16="http://schemas.microsoft.com/office/drawing/2014/main" id="{338AA038-7C38-1FB1-5454-D3276D6AEAF1}"/>
                  </a:ext>
                </a:extLst>
              </p:cNvPr>
              <p:cNvSpPr/>
              <p:nvPr/>
            </p:nvSpPr>
            <p:spPr>
              <a:xfrm>
                <a:off x="6243288" y="2940848"/>
                <a:ext cx="769402" cy="1113047"/>
              </a:xfrm>
              <a:custGeom>
                <a:avLst/>
                <a:gdLst/>
                <a:ahLst/>
                <a:cxnLst/>
                <a:rect l="l" t="t" r="r" b="b"/>
                <a:pathLst>
                  <a:path w="28963" h="41899" extrusionOk="0">
                    <a:moveTo>
                      <a:pt x="28962" y="0"/>
                    </a:moveTo>
                    <a:cubicBezTo>
                      <a:pt x="28962" y="0"/>
                      <a:pt x="26685" y="688"/>
                      <a:pt x="21135" y="1969"/>
                    </a:cubicBezTo>
                    <a:cubicBezTo>
                      <a:pt x="16391" y="3155"/>
                      <a:pt x="12359" y="6523"/>
                      <a:pt x="10580" y="11077"/>
                    </a:cubicBezTo>
                    <a:cubicBezTo>
                      <a:pt x="7212" y="19474"/>
                      <a:pt x="2657" y="27088"/>
                      <a:pt x="1" y="40323"/>
                    </a:cubicBezTo>
                    <a:cubicBezTo>
                      <a:pt x="1432" y="41392"/>
                      <a:pt x="3084" y="41899"/>
                      <a:pt x="4711" y="41899"/>
                    </a:cubicBezTo>
                    <a:cubicBezTo>
                      <a:pt x="7452" y="41899"/>
                      <a:pt x="10123" y="40461"/>
                      <a:pt x="11552" y="37856"/>
                    </a:cubicBezTo>
                    <a:lnTo>
                      <a:pt x="22534" y="17790"/>
                    </a:lnTo>
                    <a:lnTo>
                      <a:pt x="28962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751;p68">
                <a:extLst>
                  <a:ext uri="{FF2B5EF4-FFF2-40B4-BE49-F238E27FC236}">
                    <a16:creationId xmlns:a16="http://schemas.microsoft.com/office/drawing/2014/main" id="{33AF5BEB-326B-1C2F-ECD2-001EBB13D200}"/>
                  </a:ext>
                </a:extLst>
              </p:cNvPr>
              <p:cNvSpPr/>
              <p:nvPr/>
            </p:nvSpPr>
            <p:spPr>
              <a:xfrm>
                <a:off x="7621317" y="3040384"/>
                <a:ext cx="393853" cy="1113445"/>
              </a:xfrm>
              <a:custGeom>
                <a:avLst/>
                <a:gdLst/>
                <a:ahLst/>
                <a:cxnLst/>
                <a:rect l="l" t="t" r="r" b="b"/>
                <a:pathLst>
                  <a:path w="14826" h="41914" extrusionOk="0">
                    <a:moveTo>
                      <a:pt x="7116" y="1"/>
                    </a:moveTo>
                    <a:lnTo>
                      <a:pt x="1" y="11481"/>
                    </a:lnTo>
                    <a:lnTo>
                      <a:pt x="5432" y="41913"/>
                    </a:lnTo>
                    <a:lnTo>
                      <a:pt x="14825" y="41913"/>
                    </a:lnTo>
                    <a:cubicBezTo>
                      <a:pt x="14825" y="214"/>
                      <a:pt x="7116" y="1"/>
                      <a:pt x="7116" y="1"/>
                    </a:cubicBez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752;p68">
                <a:extLst>
                  <a:ext uri="{FF2B5EF4-FFF2-40B4-BE49-F238E27FC236}">
                    <a16:creationId xmlns:a16="http://schemas.microsoft.com/office/drawing/2014/main" id="{9E6FAF3F-24AA-A3BF-CD5F-CC6CBF4121DD}"/>
                  </a:ext>
                </a:extLst>
              </p:cNvPr>
              <p:cNvSpPr/>
              <p:nvPr/>
            </p:nvSpPr>
            <p:spPr>
              <a:xfrm>
                <a:off x="6799680" y="2192931"/>
                <a:ext cx="882171" cy="640774"/>
              </a:xfrm>
              <a:custGeom>
                <a:avLst/>
                <a:gdLst/>
                <a:ahLst/>
                <a:cxnLst/>
                <a:rect l="l" t="t" r="r" b="b"/>
                <a:pathLst>
                  <a:path w="33208" h="24121" extrusionOk="0">
                    <a:moveTo>
                      <a:pt x="26187" y="0"/>
                    </a:moveTo>
                    <a:lnTo>
                      <a:pt x="4649" y="5124"/>
                    </a:lnTo>
                    <a:cubicBezTo>
                      <a:pt x="4744" y="6523"/>
                      <a:pt x="3961" y="7804"/>
                      <a:pt x="2965" y="8895"/>
                    </a:cubicBezTo>
                    <a:cubicBezTo>
                      <a:pt x="1969" y="9962"/>
                      <a:pt x="902" y="10959"/>
                      <a:pt x="403" y="12239"/>
                    </a:cubicBezTo>
                    <a:cubicBezTo>
                      <a:pt x="95" y="12832"/>
                      <a:pt x="0" y="13520"/>
                      <a:pt x="190" y="14113"/>
                    </a:cubicBezTo>
                    <a:cubicBezTo>
                      <a:pt x="473" y="14657"/>
                      <a:pt x="1075" y="15121"/>
                      <a:pt x="1703" y="15121"/>
                    </a:cubicBezTo>
                    <a:cubicBezTo>
                      <a:pt x="1760" y="15121"/>
                      <a:pt x="1817" y="15117"/>
                      <a:pt x="1874" y="15109"/>
                    </a:cubicBezTo>
                    <a:cubicBezTo>
                      <a:pt x="2088" y="15015"/>
                      <a:pt x="2372" y="14920"/>
                      <a:pt x="2681" y="14920"/>
                    </a:cubicBezTo>
                    <a:cubicBezTo>
                      <a:pt x="2720" y="14915"/>
                      <a:pt x="2759" y="14913"/>
                      <a:pt x="2797" y="14913"/>
                    </a:cubicBezTo>
                    <a:cubicBezTo>
                      <a:pt x="3521" y="14913"/>
                      <a:pt x="4051" y="15742"/>
                      <a:pt x="3961" y="16485"/>
                    </a:cubicBezTo>
                    <a:cubicBezTo>
                      <a:pt x="3961" y="17197"/>
                      <a:pt x="3463" y="17885"/>
                      <a:pt x="3274" y="18573"/>
                    </a:cubicBezTo>
                    <a:cubicBezTo>
                      <a:pt x="2965" y="19260"/>
                      <a:pt x="2870" y="20043"/>
                      <a:pt x="3155" y="20755"/>
                    </a:cubicBezTo>
                    <a:cubicBezTo>
                      <a:pt x="3353" y="21394"/>
                      <a:pt x="4043" y="21951"/>
                      <a:pt x="4767" y="21951"/>
                    </a:cubicBezTo>
                    <a:cubicBezTo>
                      <a:pt x="4823" y="21951"/>
                      <a:pt x="4878" y="21947"/>
                      <a:pt x="4934" y="21941"/>
                    </a:cubicBezTo>
                    <a:cubicBezTo>
                      <a:pt x="5885" y="21941"/>
                      <a:pt x="6641" y="21033"/>
                      <a:pt x="7657" y="21033"/>
                    </a:cubicBezTo>
                    <a:cubicBezTo>
                      <a:pt x="7705" y="21033"/>
                      <a:pt x="7754" y="21035"/>
                      <a:pt x="7804" y="21039"/>
                    </a:cubicBezTo>
                    <a:cubicBezTo>
                      <a:pt x="9203" y="21229"/>
                      <a:pt x="9298" y="23222"/>
                      <a:pt x="10484" y="23909"/>
                    </a:cubicBezTo>
                    <a:cubicBezTo>
                      <a:pt x="10733" y="24055"/>
                      <a:pt x="11036" y="24121"/>
                      <a:pt x="11352" y="24121"/>
                    </a:cubicBezTo>
                    <a:cubicBezTo>
                      <a:pt x="11910" y="24121"/>
                      <a:pt x="12512" y="23919"/>
                      <a:pt x="12951" y="23601"/>
                    </a:cubicBezTo>
                    <a:cubicBezTo>
                      <a:pt x="13734" y="23127"/>
                      <a:pt x="14327" y="22415"/>
                      <a:pt x="15015" y="21941"/>
                    </a:cubicBezTo>
                    <a:cubicBezTo>
                      <a:pt x="15605" y="21448"/>
                      <a:pt x="16311" y="21087"/>
                      <a:pt x="17049" y="21087"/>
                    </a:cubicBezTo>
                    <a:cubicBezTo>
                      <a:pt x="17200" y="21087"/>
                      <a:pt x="17352" y="21102"/>
                      <a:pt x="17505" y="21134"/>
                    </a:cubicBezTo>
                    <a:cubicBezTo>
                      <a:pt x="18478" y="21443"/>
                      <a:pt x="19071" y="22415"/>
                      <a:pt x="19972" y="22913"/>
                    </a:cubicBezTo>
                    <a:cubicBezTo>
                      <a:pt x="20320" y="23102"/>
                      <a:pt x="20725" y="23192"/>
                      <a:pt x="21139" y="23192"/>
                    </a:cubicBezTo>
                    <a:cubicBezTo>
                      <a:pt x="22025" y="23192"/>
                      <a:pt x="22950" y="22779"/>
                      <a:pt x="23435" y="22036"/>
                    </a:cubicBezTo>
                    <a:cubicBezTo>
                      <a:pt x="23910" y="21229"/>
                      <a:pt x="23910" y="19948"/>
                      <a:pt x="24906" y="19569"/>
                    </a:cubicBezTo>
                    <a:cubicBezTo>
                      <a:pt x="25117" y="19438"/>
                      <a:pt x="25363" y="19380"/>
                      <a:pt x="25614" y="19380"/>
                    </a:cubicBezTo>
                    <a:cubicBezTo>
                      <a:pt x="25954" y="19380"/>
                      <a:pt x="26303" y="19486"/>
                      <a:pt x="26590" y="19664"/>
                    </a:cubicBezTo>
                    <a:cubicBezTo>
                      <a:pt x="27088" y="19948"/>
                      <a:pt x="27586" y="20351"/>
                      <a:pt x="28060" y="20636"/>
                    </a:cubicBezTo>
                    <a:cubicBezTo>
                      <a:pt x="28686" y="21074"/>
                      <a:pt x="29439" y="21365"/>
                      <a:pt x="30224" y="21365"/>
                    </a:cubicBezTo>
                    <a:cubicBezTo>
                      <a:pt x="30332" y="21365"/>
                      <a:pt x="30441" y="21359"/>
                      <a:pt x="30551" y="21348"/>
                    </a:cubicBezTo>
                    <a:cubicBezTo>
                      <a:pt x="31429" y="21229"/>
                      <a:pt x="32211" y="20541"/>
                      <a:pt x="32211" y="19664"/>
                    </a:cubicBezTo>
                    <a:cubicBezTo>
                      <a:pt x="32211" y="19071"/>
                      <a:pt x="31832" y="18573"/>
                      <a:pt x="31334" y="18169"/>
                    </a:cubicBezTo>
                    <a:cubicBezTo>
                      <a:pt x="30931" y="17790"/>
                      <a:pt x="30432" y="17292"/>
                      <a:pt x="30243" y="16794"/>
                    </a:cubicBezTo>
                    <a:cubicBezTo>
                      <a:pt x="30053" y="16201"/>
                      <a:pt x="30243" y="15513"/>
                      <a:pt x="30836" y="15299"/>
                    </a:cubicBezTo>
                    <a:cubicBezTo>
                      <a:pt x="31025" y="15204"/>
                      <a:pt x="31429" y="15204"/>
                      <a:pt x="31737" y="15109"/>
                    </a:cubicBezTo>
                    <a:cubicBezTo>
                      <a:pt x="32804" y="14920"/>
                      <a:pt x="33208" y="13639"/>
                      <a:pt x="33113" y="12643"/>
                    </a:cubicBezTo>
                    <a:cubicBezTo>
                      <a:pt x="33018" y="10176"/>
                      <a:pt x="31524" y="8089"/>
                      <a:pt x="29958" y="6215"/>
                    </a:cubicBezTo>
                    <a:cubicBezTo>
                      <a:pt x="28464" y="4246"/>
                      <a:pt x="26780" y="2372"/>
                      <a:pt x="26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753;p68">
                <a:extLst>
                  <a:ext uri="{FF2B5EF4-FFF2-40B4-BE49-F238E27FC236}">
                    <a16:creationId xmlns:a16="http://schemas.microsoft.com/office/drawing/2014/main" id="{E1253626-7538-D920-3D35-2B63CCD2307F}"/>
                  </a:ext>
                </a:extLst>
              </p:cNvPr>
              <p:cNvSpPr/>
              <p:nvPr/>
            </p:nvSpPr>
            <p:spPr>
              <a:xfrm>
                <a:off x="7117470" y="2725358"/>
                <a:ext cx="217806" cy="358734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13504" extrusionOk="0">
                    <a:moveTo>
                      <a:pt x="8104" y="0"/>
                    </a:moveTo>
                    <a:lnTo>
                      <a:pt x="8009" y="119"/>
                    </a:lnTo>
                    <a:lnTo>
                      <a:pt x="5329" y="1779"/>
                    </a:lnTo>
                    <a:lnTo>
                      <a:pt x="3550" y="2870"/>
                    </a:lnTo>
                    <a:lnTo>
                      <a:pt x="893" y="4270"/>
                    </a:lnTo>
                    <a:cubicBezTo>
                      <a:pt x="585" y="4365"/>
                      <a:pt x="395" y="4649"/>
                      <a:pt x="395" y="4958"/>
                    </a:cubicBezTo>
                    <a:lnTo>
                      <a:pt x="205" y="7922"/>
                    </a:lnTo>
                    <a:lnTo>
                      <a:pt x="87" y="9108"/>
                    </a:lnTo>
                    <a:lnTo>
                      <a:pt x="87" y="9298"/>
                    </a:lnTo>
                    <a:lnTo>
                      <a:pt x="87" y="9393"/>
                    </a:lnTo>
                    <a:cubicBezTo>
                      <a:pt x="1" y="11742"/>
                      <a:pt x="1872" y="13504"/>
                      <a:pt x="3995" y="13504"/>
                    </a:cubicBezTo>
                    <a:cubicBezTo>
                      <a:pt x="4208" y="13504"/>
                      <a:pt x="4424" y="13486"/>
                      <a:pt x="4641" y="13449"/>
                    </a:cubicBezTo>
                    <a:cubicBezTo>
                      <a:pt x="5044" y="13354"/>
                      <a:pt x="5424" y="13164"/>
                      <a:pt x="5827" y="12951"/>
                    </a:cubicBezTo>
                    <a:cubicBezTo>
                      <a:pt x="7203" y="12263"/>
                      <a:pt x="8199" y="10674"/>
                      <a:pt x="8104" y="9108"/>
                    </a:cubicBezTo>
                    <a:lnTo>
                      <a:pt x="8104" y="7519"/>
                    </a:lnTo>
                    <a:lnTo>
                      <a:pt x="8104" y="6238"/>
                    </a:lnTo>
                    <a:lnTo>
                      <a:pt x="8009" y="712"/>
                    </a:lnTo>
                    <a:lnTo>
                      <a:pt x="81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54;p68">
                <a:extLst>
                  <a:ext uri="{FF2B5EF4-FFF2-40B4-BE49-F238E27FC236}">
                    <a16:creationId xmlns:a16="http://schemas.microsoft.com/office/drawing/2014/main" id="{8E073196-3B98-291C-908C-6B61578349AC}"/>
                  </a:ext>
                </a:extLst>
              </p:cNvPr>
              <p:cNvSpPr/>
              <p:nvPr/>
            </p:nvSpPr>
            <p:spPr>
              <a:xfrm>
                <a:off x="7119754" y="2828056"/>
                <a:ext cx="152510" cy="146851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528" extrusionOk="0">
                    <a:moveTo>
                      <a:pt x="5741" y="0"/>
                    </a:moveTo>
                    <a:lnTo>
                      <a:pt x="5741" y="0"/>
                    </a:lnTo>
                    <a:cubicBezTo>
                      <a:pt x="5148" y="404"/>
                      <a:pt x="4460" y="593"/>
                      <a:pt x="3867" y="878"/>
                    </a:cubicBezTo>
                    <a:cubicBezTo>
                      <a:pt x="3084" y="1092"/>
                      <a:pt x="2278" y="1281"/>
                      <a:pt x="1495" y="1281"/>
                    </a:cubicBezTo>
                    <a:cubicBezTo>
                      <a:pt x="1092" y="1281"/>
                      <a:pt x="712" y="1186"/>
                      <a:pt x="309" y="1186"/>
                    </a:cubicBezTo>
                    <a:lnTo>
                      <a:pt x="119" y="4056"/>
                    </a:lnTo>
                    <a:lnTo>
                      <a:pt x="1" y="5242"/>
                    </a:lnTo>
                    <a:lnTo>
                      <a:pt x="1" y="5432"/>
                    </a:lnTo>
                    <a:lnTo>
                      <a:pt x="1" y="5527"/>
                    </a:lnTo>
                    <a:cubicBezTo>
                      <a:pt x="2871" y="4744"/>
                      <a:pt x="4958" y="2562"/>
                      <a:pt x="5741" y="0"/>
                    </a:cubicBezTo>
                    <a:close/>
                  </a:path>
                </a:pathLst>
              </a:custGeom>
              <a:solidFill>
                <a:srgbClr val="F19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55;p68">
                <a:extLst>
                  <a:ext uri="{FF2B5EF4-FFF2-40B4-BE49-F238E27FC236}">
                    <a16:creationId xmlns:a16="http://schemas.microsoft.com/office/drawing/2014/main" id="{B8ED358C-4AE1-549E-DECD-FF9117C866D9}"/>
                  </a:ext>
                </a:extLst>
              </p:cNvPr>
              <p:cNvSpPr/>
              <p:nvPr/>
            </p:nvSpPr>
            <p:spPr>
              <a:xfrm>
                <a:off x="6936407" y="2140573"/>
                <a:ext cx="621940" cy="720762"/>
              </a:xfrm>
              <a:custGeom>
                <a:avLst/>
                <a:gdLst/>
                <a:ahLst/>
                <a:cxnLst/>
                <a:rect l="l" t="t" r="r" b="b"/>
                <a:pathLst>
                  <a:path w="23412" h="27132" extrusionOk="0">
                    <a:moveTo>
                      <a:pt x="11440" y="0"/>
                    </a:moveTo>
                    <a:cubicBezTo>
                      <a:pt x="9698" y="0"/>
                      <a:pt x="7732" y="471"/>
                      <a:pt x="5717" y="1853"/>
                    </a:cubicBezTo>
                    <a:cubicBezTo>
                      <a:pt x="4649" y="2564"/>
                      <a:pt x="3843" y="3537"/>
                      <a:pt x="3060" y="4628"/>
                    </a:cubicBezTo>
                    <a:cubicBezTo>
                      <a:pt x="2064" y="6122"/>
                      <a:pt x="688" y="8494"/>
                      <a:pt x="783" y="10653"/>
                    </a:cubicBezTo>
                    <a:cubicBezTo>
                      <a:pt x="783" y="10653"/>
                      <a:pt x="973" y="12431"/>
                      <a:pt x="380" y="14519"/>
                    </a:cubicBezTo>
                    <a:cubicBezTo>
                      <a:pt x="95" y="15989"/>
                      <a:pt x="0" y="17579"/>
                      <a:pt x="285" y="19168"/>
                    </a:cubicBezTo>
                    <a:cubicBezTo>
                      <a:pt x="498" y="20544"/>
                      <a:pt x="973" y="22133"/>
                      <a:pt x="1969" y="23603"/>
                    </a:cubicBezTo>
                    <a:cubicBezTo>
                      <a:pt x="3409" y="25808"/>
                      <a:pt x="5898" y="27131"/>
                      <a:pt x="8459" y="27131"/>
                    </a:cubicBezTo>
                    <a:cubicBezTo>
                      <a:pt x="9232" y="27131"/>
                      <a:pt x="10011" y="27011"/>
                      <a:pt x="10769" y="26758"/>
                    </a:cubicBezTo>
                    <a:cubicBezTo>
                      <a:pt x="12453" y="26165"/>
                      <a:pt x="14327" y="25098"/>
                      <a:pt x="16509" y="23010"/>
                    </a:cubicBezTo>
                    <a:cubicBezTo>
                      <a:pt x="16509" y="23010"/>
                      <a:pt x="18881" y="20947"/>
                      <a:pt x="19854" y="17484"/>
                    </a:cubicBezTo>
                    <a:cubicBezTo>
                      <a:pt x="19854" y="17484"/>
                      <a:pt x="23412" y="17484"/>
                      <a:pt x="23222" y="13831"/>
                    </a:cubicBezTo>
                    <a:cubicBezTo>
                      <a:pt x="23222" y="13831"/>
                      <a:pt x="23004" y="11236"/>
                      <a:pt x="21303" y="11236"/>
                    </a:cubicBezTo>
                    <a:cubicBezTo>
                      <a:pt x="20979" y="11236"/>
                      <a:pt x="20602" y="11330"/>
                      <a:pt x="20162" y="11554"/>
                    </a:cubicBezTo>
                    <a:cubicBezTo>
                      <a:pt x="20162" y="11554"/>
                      <a:pt x="22131" y="4343"/>
                      <a:pt x="17885" y="2161"/>
                    </a:cubicBezTo>
                    <a:cubicBezTo>
                      <a:pt x="17885" y="2161"/>
                      <a:pt x="15173" y="0"/>
                      <a:pt x="1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756;p68">
                <a:extLst>
                  <a:ext uri="{FF2B5EF4-FFF2-40B4-BE49-F238E27FC236}">
                    <a16:creationId xmlns:a16="http://schemas.microsoft.com/office/drawing/2014/main" id="{18A9F76F-EBAE-8892-6648-F0A4F5D15887}"/>
                  </a:ext>
                </a:extLst>
              </p:cNvPr>
              <p:cNvSpPr/>
              <p:nvPr/>
            </p:nvSpPr>
            <p:spPr>
              <a:xfrm>
                <a:off x="7033446" y="2531280"/>
                <a:ext cx="76268" cy="112822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247" extrusionOk="0">
                    <a:moveTo>
                      <a:pt x="2182" y="1"/>
                    </a:moveTo>
                    <a:cubicBezTo>
                      <a:pt x="2064" y="1"/>
                      <a:pt x="1969" y="95"/>
                      <a:pt x="1969" y="95"/>
                    </a:cubicBezTo>
                    <a:cubicBezTo>
                      <a:pt x="1589" y="499"/>
                      <a:pt x="1281" y="997"/>
                      <a:pt x="996" y="1376"/>
                    </a:cubicBezTo>
                    <a:cubicBezTo>
                      <a:pt x="878" y="1685"/>
                      <a:pt x="688" y="1874"/>
                      <a:pt x="593" y="2088"/>
                    </a:cubicBezTo>
                    <a:cubicBezTo>
                      <a:pt x="403" y="2278"/>
                      <a:pt x="285" y="2562"/>
                      <a:pt x="190" y="2776"/>
                    </a:cubicBezTo>
                    <a:cubicBezTo>
                      <a:pt x="0" y="3369"/>
                      <a:pt x="593" y="3748"/>
                      <a:pt x="996" y="3962"/>
                    </a:cubicBezTo>
                    <a:cubicBezTo>
                      <a:pt x="1376" y="4151"/>
                      <a:pt x="1779" y="4246"/>
                      <a:pt x="2277" y="4246"/>
                    </a:cubicBezTo>
                    <a:lnTo>
                      <a:pt x="2467" y="4246"/>
                    </a:lnTo>
                    <a:cubicBezTo>
                      <a:pt x="2657" y="4246"/>
                      <a:pt x="2870" y="4151"/>
                      <a:pt x="2870" y="3962"/>
                    </a:cubicBezTo>
                    <a:cubicBezTo>
                      <a:pt x="2870" y="3748"/>
                      <a:pt x="2657" y="3558"/>
                      <a:pt x="2467" y="3558"/>
                    </a:cubicBezTo>
                    <a:lnTo>
                      <a:pt x="2277" y="3558"/>
                    </a:lnTo>
                    <a:cubicBezTo>
                      <a:pt x="1969" y="3558"/>
                      <a:pt x="1684" y="3558"/>
                      <a:pt x="1376" y="3464"/>
                    </a:cubicBezTo>
                    <a:cubicBezTo>
                      <a:pt x="1186" y="3369"/>
                      <a:pt x="996" y="3274"/>
                      <a:pt x="878" y="3155"/>
                    </a:cubicBezTo>
                    <a:lnTo>
                      <a:pt x="783" y="3060"/>
                    </a:lnTo>
                    <a:cubicBezTo>
                      <a:pt x="878" y="2965"/>
                      <a:pt x="878" y="2871"/>
                      <a:pt x="996" y="2776"/>
                    </a:cubicBezTo>
                    <a:cubicBezTo>
                      <a:pt x="1376" y="1969"/>
                      <a:pt x="1874" y="1281"/>
                      <a:pt x="2467" y="594"/>
                    </a:cubicBezTo>
                    <a:cubicBezTo>
                      <a:pt x="2562" y="499"/>
                      <a:pt x="2562" y="309"/>
                      <a:pt x="2467" y="95"/>
                    </a:cubicBezTo>
                    <a:cubicBezTo>
                      <a:pt x="2372" y="95"/>
                      <a:pt x="2277" y="1"/>
                      <a:pt x="2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57;p68">
                <a:extLst>
                  <a:ext uri="{FF2B5EF4-FFF2-40B4-BE49-F238E27FC236}">
                    <a16:creationId xmlns:a16="http://schemas.microsoft.com/office/drawing/2014/main" id="{F414A571-1739-E91C-6FDC-44BF979BFA29}"/>
                  </a:ext>
                </a:extLst>
              </p:cNvPr>
              <p:cNvSpPr/>
              <p:nvPr/>
            </p:nvSpPr>
            <p:spPr>
              <a:xfrm>
                <a:off x="7038467" y="2654777"/>
                <a:ext cx="163242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2847" extrusionOk="0">
                    <a:moveTo>
                      <a:pt x="6144" y="1"/>
                    </a:moveTo>
                    <a:cubicBezTo>
                      <a:pt x="6144" y="1"/>
                      <a:pt x="4899" y="885"/>
                      <a:pt x="2779" y="885"/>
                    </a:cubicBezTo>
                    <a:cubicBezTo>
                      <a:pt x="1973" y="885"/>
                      <a:pt x="1040" y="757"/>
                      <a:pt x="1" y="404"/>
                    </a:cubicBezTo>
                    <a:lnTo>
                      <a:pt x="1" y="404"/>
                    </a:lnTo>
                    <a:cubicBezTo>
                      <a:pt x="1" y="404"/>
                      <a:pt x="807" y="2278"/>
                      <a:pt x="2681" y="2776"/>
                    </a:cubicBezTo>
                    <a:cubicBezTo>
                      <a:pt x="2923" y="2823"/>
                      <a:pt x="3171" y="2847"/>
                      <a:pt x="3417" y="2847"/>
                    </a:cubicBezTo>
                    <a:cubicBezTo>
                      <a:pt x="4164" y="2847"/>
                      <a:pt x="4892" y="2629"/>
                      <a:pt x="5338" y="2183"/>
                    </a:cubicBezTo>
                    <a:cubicBezTo>
                      <a:pt x="5741" y="1685"/>
                      <a:pt x="6144" y="997"/>
                      <a:pt x="61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58;p68">
                <a:extLst>
                  <a:ext uri="{FF2B5EF4-FFF2-40B4-BE49-F238E27FC236}">
                    <a16:creationId xmlns:a16="http://schemas.microsoft.com/office/drawing/2014/main" id="{58580C67-BB24-5AA7-ECE3-5313235EB149}"/>
                  </a:ext>
                </a:extLst>
              </p:cNvPr>
              <p:cNvSpPr/>
              <p:nvPr/>
            </p:nvSpPr>
            <p:spPr>
              <a:xfrm>
                <a:off x="6904901" y="2078572"/>
                <a:ext cx="650922" cy="558954"/>
              </a:xfrm>
              <a:custGeom>
                <a:avLst/>
                <a:gdLst/>
                <a:ahLst/>
                <a:cxnLst/>
                <a:rect l="l" t="t" r="r" b="b"/>
                <a:pathLst>
                  <a:path w="24503" h="21041" extrusionOk="0">
                    <a:moveTo>
                      <a:pt x="11673" y="0"/>
                    </a:moveTo>
                    <a:cubicBezTo>
                      <a:pt x="11201" y="0"/>
                      <a:pt x="10732" y="12"/>
                      <a:pt x="10271" y="36"/>
                    </a:cubicBezTo>
                    <a:cubicBezTo>
                      <a:pt x="8397" y="249"/>
                      <a:pt x="6523" y="629"/>
                      <a:pt x="4839" y="1625"/>
                    </a:cubicBezTo>
                    <a:cubicBezTo>
                      <a:pt x="2159" y="3309"/>
                      <a:pt x="0" y="6464"/>
                      <a:pt x="0" y="9642"/>
                    </a:cubicBezTo>
                    <a:cubicBezTo>
                      <a:pt x="0" y="10116"/>
                      <a:pt x="95" y="10615"/>
                      <a:pt x="285" y="11113"/>
                    </a:cubicBezTo>
                    <a:cubicBezTo>
                      <a:pt x="285" y="11895"/>
                      <a:pt x="285" y="12797"/>
                      <a:pt x="878" y="13390"/>
                    </a:cubicBezTo>
                    <a:cubicBezTo>
                      <a:pt x="878" y="13485"/>
                      <a:pt x="973" y="13485"/>
                      <a:pt x="973" y="13485"/>
                    </a:cubicBezTo>
                    <a:cubicBezTo>
                      <a:pt x="1281" y="13793"/>
                      <a:pt x="1566" y="13888"/>
                      <a:pt x="1969" y="13888"/>
                    </a:cubicBezTo>
                    <a:cubicBezTo>
                      <a:pt x="2277" y="13888"/>
                      <a:pt x="2562" y="13888"/>
                      <a:pt x="2752" y="13674"/>
                    </a:cubicBezTo>
                    <a:cubicBezTo>
                      <a:pt x="3060" y="13485"/>
                      <a:pt x="3250" y="13200"/>
                      <a:pt x="3345" y="12892"/>
                    </a:cubicBezTo>
                    <a:cubicBezTo>
                      <a:pt x="3345" y="12607"/>
                      <a:pt x="3463" y="12299"/>
                      <a:pt x="3463" y="12109"/>
                    </a:cubicBezTo>
                    <a:lnTo>
                      <a:pt x="3558" y="12014"/>
                    </a:lnTo>
                    <a:lnTo>
                      <a:pt x="3558" y="11706"/>
                    </a:lnTo>
                    <a:cubicBezTo>
                      <a:pt x="3938" y="10330"/>
                      <a:pt x="5527" y="10235"/>
                      <a:pt x="6618" y="9642"/>
                    </a:cubicBezTo>
                    <a:cubicBezTo>
                      <a:pt x="6808" y="9523"/>
                      <a:pt x="7021" y="9429"/>
                      <a:pt x="7116" y="9239"/>
                    </a:cubicBezTo>
                    <a:cubicBezTo>
                      <a:pt x="7401" y="9049"/>
                      <a:pt x="7709" y="8646"/>
                      <a:pt x="7899" y="8243"/>
                    </a:cubicBezTo>
                    <a:cubicBezTo>
                      <a:pt x="7899" y="8053"/>
                      <a:pt x="7994" y="7745"/>
                      <a:pt x="7994" y="7460"/>
                    </a:cubicBezTo>
                    <a:cubicBezTo>
                      <a:pt x="8089" y="7365"/>
                      <a:pt x="8207" y="7152"/>
                      <a:pt x="8302" y="7057"/>
                    </a:cubicBezTo>
                    <a:cubicBezTo>
                      <a:pt x="8302" y="7057"/>
                      <a:pt x="8397" y="6962"/>
                      <a:pt x="8492" y="6962"/>
                    </a:cubicBezTo>
                    <a:cubicBezTo>
                      <a:pt x="8540" y="6939"/>
                      <a:pt x="8583" y="6929"/>
                      <a:pt x="8622" y="6929"/>
                    </a:cubicBezTo>
                    <a:cubicBezTo>
                      <a:pt x="8915" y="6929"/>
                      <a:pt x="8979" y="7494"/>
                      <a:pt x="8895" y="7745"/>
                    </a:cubicBezTo>
                    <a:cubicBezTo>
                      <a:pt x="8895" y="8148"/>
                      <a:pt x="8587" y="8551"/>
                      <a:pt x="8397" y="9049"/>
                    </a:cubicBezTo>
                    <a:cubicBezTo>
                      <a:pt x="8302" y="9429"/>
                      <a:pt x="8089" y="9927"/>
                      <a:pt x="8089" y="10425"/>
                    </a:cubicBezTo>
                    <a:cubicBezTo>
                      <a:pt x="7994" y="11208"/>
                      <a:pt x="8397" y="11895"/>
                      <a:pt x="9085" y="12204"/>
                    </a:cubicBezTo>
                    <a:cubicBezTo>
                      <a:pt x="9312" y="12298"/>
                      <a:pt x="9552" y="12340"/>
                      <a:pt x="9793" y="12340"/>
                    </a:cubicBezTo>
                    <a:cubicBezTo>
                      <a:pt x="10282" y="12340"/>
                      <a:pt x="10775" y="12166"/>
                      <a:pt x="11172" y="11895"/>
                    </a:cubicBezTo>
                    <a:cubicBezTo>
                      <a:pt x="11765" y="11302"/>
                      <a:pt x="12050" y="10520"/>
                      <a:pt x="12050" y="9642"/>
                    </a:cubicBezTo>
                    <a:cubicBezTo>
                      <a:pt x="12050" y="9049"/>
                      <a:pt x="11765" y="7863"/>
                      <a:pt x="12358" y="7270"/>
                    </a:cubicBezTo>
                    <a:cubicBezTo>
                      <a:pt x="12358" y="7152"/>
                      <a:pt x="12453" y="7152"/>
                      <a:pt x="12548" y="7057"/>
                    </a:cubicBezTo>
                    <a:cubicBezTo>
                      <a:pt x="12589" y="7047"/>
                      <a:pt x="12629" y="7043"/>
                      <a:pt x="12667" y="7043"/>
                    </a:cubicBezTo>
                    <a:cubicBezTo>
                      <a:pt x="13007" y="7043"/>
                      <a:pt x="13246" y="7394"/>
                      <a:pt x="13331" y="7650"/>
                    </a:cubicBezTo>
                    <a:cubicBezTo>
                      <a:pt x="13639" y="8053"/>
                      <a:pt x="13734" y="8646"/>
                      <a:pt x="13734" y="9144"/>
                    </a:cubicBezTo>
                    <a:cubicBezTo>
                      <a:pt x="13829" y="9523"/>
                      <a:pt x="13829" y="10022"/>
                      <a:pt x="13829" y="10425"/>
                    </a:cubicBezTo>
                    <a:cubicBezTo>
                      <a:pt x="13829" y="10923"/>
                      <a:pt x="13924" y="11421"/>
                      <a:pt x="14137" y="11895"/>
                    </a:cubicBezTo>
                    <a:cubicBezTo>
                      <a:pt x="14327" y="12702"/>
                      <a:pt x="14730" y="13390"/>
                      <a:pt x="15205" y="14078"/>
                    </a:cubicBezTo>
                    <a:cubicBezTo>
                      <a:pt x="16011" y="15358"/>
                      <a:pt x="16794" y="16544"/>
                      <a:pt x="16984" y="18039"/>
                    </a:cubicBezTo>
                    <a:cubicBezTo>
                      <a:pt x="16984" y="18134"/>
                      <a:pt x="16984" y="18323"/>
                      <a:pt x="17102" y="18537"/>
                    </a:cubicBezTo>
                    <a:cubicBezTo>
                      <a:pt x="17102" y="19320"/>
                      <a:pt x="17197" y="20197"/>
                      <a:pt x="17885" y="20695"/>
                    </a:cubicBezTo>
                    <a:cubicBezTo>
                      <a:pt x="18170" y="20909"/>
                      <a:pt x="18573" y="21004"/>
                      <a:pt x="18881" y="21004"/>
                    </a:cubicBezTo>
                    <a:cubicBezTo>
                      <a:pt x="18981" y="21029"/>
                      <a:pt x="19082" y="21040"/>
                      <a:pt x="19185" y="21040"/>
                    </a:cubicBezTo>
                    <a:cubicBezTo>
                      <a:pt x="19473" y="21040"/>
                      <a:pt x="19770" y="20948"/>
                      <a:pt x="20067" y="20790"/>
                    </a:cubicBezTo>
                    <a:cubicBezTo>
                      <a:pt x="20352" y="20695"/>
                      <a:pt x="20660" y="20411"/>
                      <a:pt x="20945" y="20102"/>
                    </a:cubicBezTo>
                    <a:lnTo>
                      <a:pt x="21040" y="20007"/>
                    </a:lnTo>
                    <a:cubicBezTo>
                      <a:pt x="21040" y="19913"/>
                      <a:pt x="21135" y="19818"/>
                      <a:pt x="21135" y="19818"/>
                    </a:cubicBezTo>
                    <a:cubicBezTo>
                      <a:pt x="21348" y="19509"/>
                      <a:pt x="21443" y="19320"/>
                      <a:pt x="21538" y="19011"/>
                    </a:cubicBezTo>
                    <a:cubicBezTo>
                      <a:pt x="21846" y="18039"/>
                      <a:pt x="21728" y="17043"/>
                      <a:pt x="21728" y="16046"/>
                    </a:cubicBezTo>
                    <a:cubicBezTo>
                      <a:pt x="21728" y="15762"/>
                      <a:pt x="21728" y="15453"/>
                      <a:pt x="21846" y="15074"/>
                    </a:cubicBezTo>
                    <a:cubicBezTo>
                      <a:pt x="21846" y="14979"/>
                      <a:pt x="21941" y="14765"/>
                      <a:pt x="22036" y="14671"/>
                    </a:cubicBezTo>
                    <a:cubicBezTo>
                      <a:pt x="22226" y="14267"/>
                      <a:pt x="22629" y="14078"/>
                      <a:pt x="22914" y="13793"/>
                    </a:cubicBezTo>
                    <a:cubicBezTo>
                      <a:pt x="23032" y="13793"/>
                      <a:pt x="23127" y="13793"/>
                      <a:pt x="23127" y="13674"/>
                    </a:cubicBezTo>
                    <a:cubicBezTo>
                      <a:pt x="23625" y="13390"/>
                      <a:pt x="24005" y="12987"/>
                      <a:pt x="24218" y="12488"/>
                    </a:cubicBezTo>
                    <a:cubicBezTo>
                      <a:pt x="24218" y="12299"/>
                      <a:pt x="24313" y="12204"/>
                      <a:pt x="24313" y="12014"/>
                    </a:cubicBezTo>
                    <a:cubicBezTo>
                      <a:pt x="24503" y="11208"/>
                      <a:pt x="24408" y="10425"/>
                      <a:pt x="24218" y="9642"/>
                    </a:cubicBezTo>
                    <a:cubicBezTo>
                      <a:pt x="24099" y="8741"/>
                      <a:pt x="23815" y="7863"/>
                      <a:pt x="23507" y="6962"/>
                    </a:cubicBezTo>
                    <a:cubicBezTo>
                      <a:pt x="22914" y="5373"/>
                      <a:pt x="22131" y="3807"/>
                      <a:pt x="20850" y="2621"/>
                    </a:cubicBezTo>
                    <a:cubicBezTo>
                      <a:pt x="19474" y="1435"/>
                      <a:pt x="17790" y="747"/>
                      <a:pt x="16011" y="344"/>
                    </a:cubicBezTo>
                    <a:cubicBezTo>
                      <a:pt x="14599" y="112"/>
                      <a:pt x="13119" y="0"/>
                      <a:pt x="11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59;p68">
                <a:extLst>
                  <a:ext uri="{FF2B5EF4-FFF2-40B4-BE49-F238E27FC236}">
                    <a16:creationId xmlns:a16="http://schemas.microsoft.com/office/drawing/2014/main" id="{C308DEF0-2E59-19B6-4581-96041F816DF2}"/>
                  </a:ext>
                </a:extLst>
              </p:cNvPr>
              <p:cNvSpPr/>
              <p:nvPr/>
            </p:nvSpPr>
            <p:spPr>
              <a:xfrm>
                <a:off x="6555818" y="3024073"/>
                <a:ext cx="1010719" cy="830448"/>
              </a:xfrm>
              <a:custGeom>
                <a:avLst/>
                <a:gdLst/>
                <a:ahLst/>
                <a:cxnLst/>
                <a:rect l="l" t="t" r="r" b="b"/>
                <a:pathLst>
                  <a:path w="38047" h="31261" extrusionOk="0">
                    <a:moveTo>
                      <a:pt x="1933" y="1"/>
                    </a:moveTo>
                    <a:cubicBezTo>
                      <a:pt x="1483" y="1"/>
                      <a:pt x="1033" y="48"/>
                      <a:pt x="594" y="140"/>
                    </a:cubicBezTo>
                    <a:lnTo>
                      <a:pt x="1" y="330"/>
                    </a:lnTo>
                    <a:lnTo>
                      <a:pt x="9868" y="26018"/>
                    </a:lnTo>
                    <a:lnTo>
                      <a:pt x="18976" y="31166"/>
                    </a:lnTo>
                    <a:lnTo>
                      <a:pt x="18976" y="31260"/>
                    </a:lnTo>
                    <a:lnTo>
                      <a:pt x="38047" y="26825"/>
                    </a:lnTo>
                    <a:lnTo>
                      <a:pt x="35082" y="1801"/>
                    </a:lnTo>
                    <a:cubicBezTo>
                      <a:pt x="34181" y="1250"/>
                      <a:pt x="33128" y="946"/>
                      <a:pt x="32062" y="946"/>
                    </a:cubicBezTo>
                    <a:cubicBezTo>
                      <a:pt x="31613" y="946"/>
                      <a:pt x="31161" y="1000"/>
                      <a:pt x="30718" y="1113"/>
                    </a:cubicBezTo>
                    <a:lnTo>
                      <a:pt x="12548" y="5359"/>
                    </a:lnTo>
                    <a:lnTo>
                      <a:pt x="4934" y="828"/>
                    </a:lnTo>
                    <a:cubicBezTo>
                      <a:pt x="4036" y="263"/>
                      <a:pt x="2987" y="1"/>
                      <a:pt x="19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60;p68">
                <a:extLst>
                  <a:ext uri="{FF2B5EF4-FFF2-40B4-BE49-F238E27FC236}">
                    <a16:creationId xmlns:a16="http://schemas.microsoft.com/office/drawing/2014/main" id="{B4B37A9E-6045-2C7B-49B0-435AD640D7A7}"/>
                  </a:ext>
                </a:extLst>
              </p:cNvPr>
              <p:cNvSpPr/>
              <p:nvPr/>
            </p:nvSpPr>
            <p:spPr>
              <a:xfrm>
                <a:off x="6860167" y="3068542"/>
                <a:ext cx="839959" cy="959262"/>
              </a:xfrm>
              <a:custGeom>
                <a:avLst/>
                <a:gdLst/>
                <a:ahLst/>
                <a:cxnLst/>
                <a:rect l="l" t="t" r="r" b="b"/>
                <a:pathLst>
                  <a:path w="31619" h="36110" extrusionOk="0">
                    <a:moveTo>
                      <a:pt x="23185" y="1"/>
                    </a:moveTo>
                    <a:cubicBezTo>
                      <a:pt x="23063" y="1"/>
                      <a:pt x="22940" y="11"/>
                      <a:pt x="22819" y="32"/>
                    </a:cubicBezTo>
                    <a:lnTo>
                      <a:pt x="0" y="5369"/>
                    </a:lnTo>
                    <a:lnTo>
                      <a:pt x="7804" y="36109"/>
                    </a:lnTo>
                    <a:lnTo>
                      <a:pt x="29840" y="30962"/>
                    </a:lnTo>
                    <a:cubicBezTo>
                      <a:pt x="30931" y="30678"/>
                      <a:pt x="31619" y="29586"/>
                      <a:pt x="31429" y="28495"/>
                    </a:cubicBezTo>
                    <a:lnTo>
                      <a:pt x="25309" y="1621"/>
                    </a:lnTo>
                    <a:cubicBezTo>
                      <a:pt x="25119" y="652"/>
                      <a:pt x="24162" y="1"/>
                      <a:pt x="231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61;p68">
                <a:extLst>
                  <a:ext uri="{FF2B5EF4-FFF2-40B4-BE49-F238E27FC236}">
                    <a16:creationId xmlns:a16="http://schemas.microsoft.com/office/drawing/2014/main" id="{76C9D3DA-7376-BD82-D3F0-68AFA42A1D8E}"/>
                  </a:ext>
                </a:extLst>
              </p:cNvPr>
              <p:cNvSpPr/>
              <p:nvPr/>
            </p:nvSpPr>
            <p:spPr>
              <a:xfrm>
                <a:off x="6543067" y="3028749"/>
                <a:ext cx="529467" cy="996533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37513" extrusionOk="0">
                    <a:moveTo>
                      <a:pt x="724" y="1"/>
                    </a:moveTo>
                    <a:cubicBezTo>
                      <a:pt x="377" y="1"/>
                      <a:pt x="0" y="343"/>
                      <a:pt x="77" y="747"/>
                    </a:cubicBezTo>
                    <a:lnTo>
                      <a:pt x="8783" y="31179"/>
                    </a:lnTo>
                    <a:cubicBezTo>
                      <a:pt x="8877" y="31393"/>
                      <a:pt x="8972" y="31488"/>
                      <a:pt x="9067" y="31583"/>
                    </a:cubicBezTo>
                    <a:lnTo>
                      <a:pt x="19931" y="37512"/>
                    </a:lnTo>
                    <a:lnTo>
                      <a:pt x="12032" y="6867"/>
                    </a:lnTo>
                    <a:lnTo>
                      <a:pt x="955" y="59"/>
                    </a:lnTo>
                    <a:cubicBezTo>
                      <a:pt x="884" y="19"/>
                      <a:pt x="805" y="1"/>
                      <a:pt x="7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62;p68">
                <a:extLst>
                  <a:ext uri="{FF2B5EF4-FFF2-40B4-BE49-F238E27FC236}">
                    <a16:creationId xmlns:a16="http://schemas.microsoft.com/office/drawing/2014/main" id="{889D853E-8C06-9198-12AC-32ED8B08EA94}"/>
                  </a:ext>
                </a:extLst>
              </p:cNvPr>
              <p:cNvSpPr/>
              <p:nvPr/>
            </p:nvSpPr>
            <p:spPr>
              <a:xfrm>
                <a:off x="7072496" y="4017045"/>
                <a:ext cx="34694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09" extrusionOk="0">
                    <a:moveTo>
                      <a:pt x="1305" y="0"/>
                    </a:moveTo>
                    <a:lnTo>
                      <a:pt x="1" y="308"/>
                    </a:lnTo>
                    <a:lnTo>
                      <a:pt x="1" y="308"/>
                    </a:lnTo>
                    <a:close/>
                  </a:path>
                </a:pathLst>
              </a:custGeom>
              <a:solidFill>
                <a:srgbClr val="E848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763;p68">
                <a:extLst>
                  <a:ext uri="{FF2B5EF4-FFF2-40B4-BE49-F238E27FC236}">
                    <a16:creationId xmlns:a16="http://schemas.microsoft.com/office/drawing/2014/main" id="{A5231DC5-5E9C-65B5-929A-FF981EB82232}"/>
                  </a:ext>
                </a:extLst>
              </p:cNvPr>
              <p:cNvSpPr/>
              <p:nvPr/>
            </p:nvSpPr>
            <p:spPr>
              <a:xfrm>
                <a:off x="6862690" y="3195386"/>
                <a:ext cx="68060" cy="1578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594" extrusionOk="0">
                    <a:moveTo>
                      <a:pt x="2562" y="1"/>
                    </a:moveTo>
                    <a:lnTo>
                      <a:pt x="0" y="594"/>
                    </a:lnTo>
                    <a:close/>
                  </a:path>
                </a:pathLst>
              </a:custGeom>
              <a:solidFill>
                <a:srgbClr val="EA53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764;p68">
                <a:extLst>
                  <a:ext uri="{FF2B5EF4-FFF2-40B4-BE49-F238E27FC236}">
                    <a16:creationId xmlns:a16="http://schemas.microsoft.com/office/drawing/2014/main" id="{DC7DCB67-5573-15D5-FBFB-F7F5E7428A92}"/>
                  </a:ext>
                </a:extLst>
              </p:cNvPr>
              <p:cNvSpPr/>
              <p:nvPr/>
            </p:nvSpPr>
            <p:spPr>
              <a:xfrm>
                <a:off x="6862690" y="3195386"/>
                <a:ext cx="262781" cy="829891"/>
              </a:xfrm>
              <a:custGeom>
                <a:avLst/>
                <a:gdLst/>
                <a:ahLst/>
                <a:cxnLst/>
                <a:rect l="l" t="t" r="r" b="b"/>
                <a:pathLst>
                  <a:path w="9892" h="31240" extrusionOk="0">
                    <a:moveTo>
                      <a:pt x="2562" y="1"/>
                    </a:moveTo>
                    <a:lnTo>
                      <a:pt x="0" y="594"/>
                    </a:lnTo>
                    <a:lnTo>
                      <a:pt x="7899" y="31239"/>
                    </a:lnTo>
                    <a:lnTo>
                      <a:pt x="9203" y="30931"/>
                    </a:lnTo>
                    <a:lnTo>
                      <a:pt x="9891" y="30836"/>
                    </a:lnTo>
                    <a:lnTo>
                      <a:pt x="25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765;p68">
                <a:extLst>
                  <a:ext uri="{FF2B5EF4-FFF2-40B4-BE49-F238E27FC236}">
                    <a16:creationId xmlns:a16="http://schemas.microsoft.com/office/drawing/2014/main" id="{671E07E5-A37E-9352-74FA-C7AE04D44014}"/>
                  </a:ext>
                </a:extLst>
              </p:cNvPr>
              <p:cNvSpPr/>
              <p:nvPr/>
            </p:nvSpPr>
            <p:spPr>
              <a:xfrm>
                <a:off x="6810385" y="3179634"/>
                <a:ext cx="262143" cy="845644"/>
              </a:xfrm>
              <a:custGeom>
                <a:avLst/>
                <a:gdLst/>
                <a:ahLst/>
                <a:cxnLst/>
                <a:rect l="l" t="t" r="r" b="b"/>
                <a:pathLst>
                  <a:path w="9868" h="31833" extrusionOk="0">
                    <a:moveTo>
                      <a:pt x="0" y="1"/>
                    </a:moveTo>
                    <a:lnTo>
                      <a:pt x="7401" y="30552"/>
                    </a:lnTo>
                    <a:lnTo>
                      <a:pt x="9868" y="31832"/>
                    </a:lnTo>
                    <a:lnTo>
                      <a:pt x="1969" y="118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766;p68">
                <a:extLst>
                  <a:ext uri="{FF2B5EF4-FFF2-40B4-BE49-F238E27FC236}">
                    <a16:creationId xmlns:a16="http://schemas.microsoft.com/office/drawing/2014/main" id="{38EC8AC0-4465-2B0F-6D1E-26244426BD03}"/>
                  </a:ext>
                </a:extLst>
              </p:cNvPr>
              <p:cNvSpPr/>
              <p:nvPr/>
            </p:nvSpPr>
            <p:spPr>
              <a:xfrm>
                <a:off x="7214270" y="3350389"/>
                <a:ext cx="239483" cy="383147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14423" extrusionOk="0">
                    <a:moveTo>
                      <a:pt x="4460" y="1"/>
                    </a:moveTo>
                    <a:cubicBezTo>
                      <a:pt x="4270" y="1"/>
                      <a:pt x="4057" y="1"/>
                      <a:pt x="3867" y="96"/>
                    </a:cubicBezTo>
                    <a:cubicBezTo>
                      <a:pt x="1590" y="404"/>
                      <a:pt x="1" y="2681"/>
                      <a:pt x="499" y="4934"/>
                    </a:cubicBezTo>
                    <a:cubicBezTo>
                      <a:pt x="712" y="5836"/>
                      <a:pt x="1092" y="6619"/>
                      <a:pt x="1780" y="7212"/>
                    </a:cubicBezTo>
                    <a:cubicBezTo>
                      <a:pt x="712" y="8208"/>
                      <a:pt x="119" y="9797"/>
                      <a:pt x="499" y="11362"/>
                    </a:cubicBezTo>
                    <a:cubicBezTo>
                      <a:pt x="997" y="13141"/>
                      <a:pt x="2681" y="14422"/>
                      <a:pt x="4460" y="14422"/>
                    </a:cubicBezTo>
                    <a:cubicBezTo>
                      <a:pt x="4650" y="14422"/>
                      <a:pt x="4958" y="14422"/>
                      <a:pt x="5148" y="14327"/>
                    </a:cubicBezTo>
                    <a:cubicBezTo>
                      <a:pt x="7425" y="14043"/>
                      <a:pt x="9014" y="11766"/>
                      <a:pt x="8516" y="9489"/>
                    </a:cubicBezTo>
                    <a:cubicBezTo>
                      <a:pt x="8303" y="8611"/>
                      <a:pt x="7828" y="7805"/>
                      <a:pt x="7235" y="7212"/>
                    </a:cubicBezTo>
                    <a:cubicBezTo>
                      <a:pt x="8303" y="6239"/>
                      <a:pt x="8896" y="4650"/>
                      <a:pt x="8516" y="3061"/>
                    </a:cubicBezTo>
                    <a:cubicBezTo>
                      <a:pt x="8018" y="1282"/>
                      <a:pt x="6334" y="1"/>
                      <a:pt x="4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767;p68">
                <a:extLst>
                  <a:ext uri="{FF2B5EF4-FFF2-40B4-BE49-F238E27FC236}">
                    <a16:creationId xmlns:a16="http://schemas.microsoft.com/office/drawing/2014/main" id="{57F0EAAB-8952-BF7A-8DE3-E636A5D57C67}"/>
                  </a:ext>
                </a:extLst>
              </p:cNvPr>
              <p:cNvSpPr/>
              <p:nvPr/>
            </p:nvSpPr>
            <p:spPr>
              <a:xfrm>
                <a:off x="6621353" y="3174613"/>
                <a:ext cx="296811" cy="577815"/>
              </a:xfrm>
              <a:custGeom>
                <a:avLst/>
                <a:gdLst/>
                <a:ahLst/>
                <a:cxnLst/>
                <a:rect l="l" t="t" r="r" b="b"/>
                <a:pathLst>
                  <a:path w="11173" h="21751" extrusionOk="0">
                    <a:moveTo>
                      <a:pt x="1" y="0"/>
                    </a:moveTo>
                    <a:lnTo>
                      <a:pt x="4744" y="17695"/>
                    </a:lnTo>
                    <a:lnTo>
                      <a:pt x="11172" y="21751"/>
                    </a:lnTo>
                    <a:lnTo>
                      <a:pt x="6713" y="44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768;p68">
                <a:extLst>
                  <a:ext uri="{FF2B5EF4-FFF2-40B4-BE49-F238E27FC236}">
                    <a16:creationId xmlns:a16="http://schemas.microsoft.com/office/drawing/2014/main" id="{E3F4808A-732B-8B04-0055-9D6261ABD6FF}"/>
                  </a:ext>
                </a:extLst>
              </p:cNvPr>
              <p:cNvSpPr/>
              <p:nvPr/>
            </p:nvSpPr>
            <p:spPr>
              <a:xfrm>
                <a:off x="6213775" y="3473886"/>
                <a:ext cx="1065974" cy="671377"/>
              </a:xfrm>
              <a:custGeom>
                <a:avLst/>
                <a:gdLst/>
                <a:ahLst/>
                <a:cxnLst/>
                <a:rect l="l" t="t" r="r" b="b"/>
                <a:pathLst>
                  <a:path w="40127" h="25273" extrusionOk="0">
                    <a:moveTo>
                      <a:pt x="33916" y="1"/>
                    </a:moveTo>
                    <a:lnTo>
                      <a:pt x="30951" y="404"/>
                    </a:lnTo>
                    <a:cubicBezTo>
                      <a:pt x="29955" y="499"/>
                      <a:pt x="29077" y="878"/>
                      <a:pt x="28389" y="1471"/>
                    </a:cubicBezTo>
                    <a:lnTo>
                      <a:pt x="26705" y="2776"/>
                    </a:lnTo>
                    <a:cubicBezTo>
                      <a:pt x="25021" y="3962"/>
                      <a:pt x="23835" y="5741"/>
                      <a:pt x="23147" y="7615"/>
                    </a:cubicBezTo>
                    <a:lnTo>
                      <a:pt x="21653" y="11671"/>
                    </a:lnTo>
                    <a:cubicBezTo>
                      <a:pt x="21653" y="11671"/>
                      <a:pt x="14063" y="11861"/>
                      <a:pt x="8014" y="13331"/>
                    </a:cubicBezTo>
                    <a:cubicBezTo>
                      <a:pt x="4172" y="14233"/>
                      <a:pt x="1207" y="17387"/>
                      <a:pt x="424" y="21348"/>
                    </a:cubicBezTo>
                    <a:cubicBezTo>
                      <a:pt x="0" y="23448"/>
                      <a:pt x="1655" y="25272"/>
                      <a:pt x="3619" y="25272"/>
                    </a:cubicBezTo>
                    <a:cubicBezTo>
                      <a:pt x="3963" y="25272"/>
                      <a:pt x="4316" y="25216"/>
                      <a:pt x="4670" y="25096"/>
                    </a:cubicBezTo>
                    <a:cubicBezTo>
                      <a:pt x="10979" y="23032"/>
                      <a:pt x="20586" y="17696"/>
                      <a:pt x="23242" y="16012"/>
                    </a:cubicBezTo>
                    <a:lnTo>
                      <a:pt x="25211" y="16106"/>
                    </a:lnTo>
                    <a:cubicBezTo>
                      <a:pt x="26112" y="16012"/>
                      <a:pt x="26990" y="15703"/>
                      <a:pt x="27701" y="15110"/>
                    </a:cubicBezTo>
                    <a:lnTo>
                      <a:pt x="30263" y="13236"/>
                    </a:lnTo>
                    <a:cubicBezTo>
                      <a:pt x="30263" y="13236"/>
                      <a:pt x="33228" y="12738"/>
                      <a:pt x="34509" y="11766"/>
                    </a:cubicBezTo>
                    <a:cubicBezTo>
                      <a:pt x="34975" y="11477"/>
                      <a:pt x="34735" y="10855"/>
                      <a:pt x="34313" y="10855"/>
                    </a:cubicBezTo>
                    <a:cubicBezTo>
                      <a:pt x="34284" y="10855"/>
                      <a:pt x="34255" y="10858"/>
                      <a:pt x="34224" y="10864"/>
                    </a:cubicBezTo>
                    <a:lnTo>
                      <a:pt x="29575" y="11362"/>
                    </a:lnTo>
                    <a:cubicBezTo>
                      <a:pt x="29575" y="11362"/>
                      <a:pt x="29077" y="9085"/>
                      <a:pt x="36691" y="8208"/>
                    </a:cubicBezTo>
                    <a:cubicBezTo>
                      <a:pt x="36691" y="8208"/>
                      <a:pt x="38375" y="6927"/>
                      <a:pt x="36478" y="6524"/>
                    </a:cubicBezTo>
                    <a:cubicBezTo>
                      <a:pt x="36478" y="6524"/>
                      <a:pt x="35928" y="6492"/>
                      <a:pt x="35129" y="6492"/>
                    </a:cubicBezTo>
                    <a:cubicBezTo>
                      <a:pt x="33440" y="6492"/>
                      <a:pt x="30638" y="6634"/>
                      <a:pt x="29575" y="7520"/>
                    </a:cubicBezTo>
                    <a:cubicBezTo>
                      <a:pt x="29575" y="7520"/>
                      <a:pt x="29172" y="5836"/>
                      <a:pt x="37877" y="5741"/>
                    </a:cubicBezTo>
                    <a:cubicBezTo>
                      <a:pt x="37877" y="5741"/>
                      <a:pt x="40126" y="3979"/>
                      <a:pt x="35254" y="3979"/>
                    </a:cubicBezTo>
                    <a:cubicBezTo>
                      <a:pt x="33680" y="3979"/>
                      <a:pt x="31363" y="4163"/>
                      <a:pt x="27986" y="4650"/>
                    </a:cubicBezTo>
                    <a:lnTo>
                      <a:pt x="31046" y="2278"/>
                    </a:lnTo>
                    <a:lnTo>
                      <a:pt x="34912" y="1780"/>
                    </a:lnTo>
                    <a:cubicBezTo>
                      <a:pt x="36288" y="1780"/>
                      <a:pt x="36596" y="404"/>
                      <a:pt x="35197" y="96"/>
                    </a:cubicBezTo>
                    <a:cubicBezTo>
                      <a:pt x="34912" y="1"/>
                      <a:pt x="34509" y="1"/>
                      <a:pt x="33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769;p68">
                <a:extLst>
                  <a:ext uri="{FF2B5EF4-FFF2-40B4-BE49-F238E27FC236}">
                    <a16:creationId xmlns:a16="http://schemas.microsoft.com/office/drawing/2014/main" id="{3DB86D38-406D-616F-4CE7-984DF228DA97}"/>
                  </a:ext>
                </a:extLst>
              </p:cNvPr>
              <p:cNvSpPr/>
              <p:nvPr/>
            </p:nvSpPr>
            <p:spPr>
              <a:xfrm>
                <a:off x="7236657" y="2599473"/>
                <a:ext cx="87000" cy="87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770;p68">
                <a:extLst>
                  <a:ext uri="{FF2B5EF4-FFF2-40B4-BE49-F238E27FC236}">
                    <a16:creationId xmlns:a16="http://schemas.microsoft.com/office/drawing/2014/main" id="{3A980CFA-E84B-70E9-C944-4E04E638BEA4}"/>
                  </a:ext>
                </a:extLst>
              </p:cNvPr>
              <p:cNvSpPr/>
              <p:nvPr/>
            </p:nvSpPr>
            <p:spPr>
              <a:xfrm rot="10661177">
                <a:off x="69659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771;p68">
                <a:extLst>
                  <a:ext uri="{FF2B5EF4-FFF2-40B4-BE49-F238E27FC236}">
                    <a16:creationId xmlns:a16="http://schemas.microsoft.com/office/drawing/2014/main" id="{45AAE9EE-62F3-3E82-43E8-6E08CF9AC500}"/>
                  </a:ext>
                </a:extLst>
              </p:cNvPr>
              <p:cNvSpPr/>
              <p:nvPr/>
            </p:nvSpPr>
            <p:spPr>
              <a:xfrm rot="10656300">
                <a:off x="69768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772;p68">
                <a:extLst>
                  <a:ext uri="{FF2B5EF4-FFF2-40B4-BE49-F238E27FC236}">
                    <a16:creationId xmlns:a16="http://schemas.microsoft.com/office/drawing/2014/main" id="{14629313-675E-7ACB-2472-F73C5C422F4F}"/>
                  </a:ext>
                </a:extLst>
              </p:cNvPr>
              <p:cNvSpPr/>
              <p:nvPr/>
            </p:nvSpPr>
            <p:spPr>
              <a:xfrm rot="10661177">
                <a:off x="71375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773;p68">
                <a:extLst>
                  <a:ext uri="{FF2B5EF4-FFF2-40B4-BE49-F238E27FC236}">
                    <a16:creationId xmlns:a16="http://schemas.microsoft.com/office/drawing/2014/main" id="{C5D8803F-D6CF-552E-DF81-746B6E9A70CB}"/>
                  </a:ext>
                </a:extLst>
              </p:cNvPr>
              <p:cNvSpPr/>
              <p:nvPr/>
            </p:nvSpPr>
            <p:spPr>
              <a:xfrm rot="10656300">
                <a:off x="71484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1774;p68">
              <a:extLst>
                <a:ext uri="{FF2B5EF4-FFF2-40B4-BE49-F238E27FC236}">
                  <a16:creationId xmlns:a16="http://schemas.microsoft.com/office/drawing/2014/main" id="{9186B2E6-EBB0-6D63-FC44-9E9A459A5F94}"/>
                </a:ext>
              </a:extLst>
            </p:cNvPr>
            <p:cNvSpPr/>
            <p:nvPr/>
          </p:nvSpPr>
          <p:spPr>
            <a:xfrm>
              <a:off x="6744475" y="4187025"/>
              <a:ext cx="599581" cy="352291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2" name="Google Shape;1782;p69"/>
          <p:cNvGrpSpPr/>
          <p:nvPr/>
        </p:nvGrpSpPr>
        <p:grpSpPr>
          <a:xfrm>
            <a:off x="7616975" y="2560425"/>
            <a:ext cx="743182" cy="591001"/>
            <a:chOff x="7616975" y="2560425"/>
            <a:chExt cx="743182" cy="591001"/>
          </a:xfrm>
        </p:grpSpPr>
        <p:sp>
          <p:nvSpPr>
            <p:cNvPr id="1783" name="Google Shape;1783;p69"/>
            <p:cNvSpPr/>
            <p:nvPr/>
          </p:nvSpPr>
          <p:spPr>
            <a:xfrm>
              <a:off x="8144879" y="3035255"/>
              <a:ext cx="100875" cy="116171"/>
            </a:xfrm>
            <a:custGeom>
              <a:avLst/>
              <a:gdLst/>
              <a:ahLst/>
              <a:cxnLst/>
              <a:rect l="l" t="t" r="r" b="b"/>
              <a:pathLst>
                <a:path w="686" h="790" extrusionOk="0">
                  <a:moveTo>
                    <a:pt x="155" y="1"/>
                  </a:moveTo>
                  <a:cubicBezTo>
                    <a:pt x="76" y="1"/>
                    <a:pt x="7" y="67"/>
                    <a:pt x="0" y="146"/>
                  </a:cubicBezTo>
                  <a:cubicBezTo>
                    <a:pt x="0" y="154"/>
                    <a:pt x="0" y="162"/>
                    <a:pt x="0" y="177"/>
                  </a:cubicBezTo>
                  <a:cubicBezTo>
                    <a:pt x="0" y="223"/>
                    <a:pt x="0" y="329"/>
                    <a:pt x="69" y="451"/>
                  </a:cubicBezTo>
                  <a:cubicBezTo>
                    <a:pt x="130" y="573"/>
                    <a:pt x="252" y="710"/>
                    <a:pt x="457" y="779"/>
                  </a:cubicBezTo>
                  <a:cubicBezTo>
                    <a:pt x="477" y="786"/>
                    <a:pt x="496" y="789"/>
                    <a:pt x="515" y="789"/>
                  </a:cubicBezTo>
                  <a:cubicBezTo>
                    <a:pt x="577" y="789"/>
                    <a:pt x="632" y="752"/>
                    <a:pt x="655" y="687"/>
                  </a:cubicBezTo>
                  <a:cubicBezTo>
                    <a:pt x="686" y="604"/>
                    <a:pt x="648" y="512"/>
                    <a:pt x="564" y="482"/>
                  </a:cubicBezTo>
                  <a:cubicBezTo>
                    <a:pt x="434" y="436"/>
                    <a:pt x="381" y="367"/>
                    <a:pt x="351" y="306"/>
                  </a:cubicBezTo>
                  <a:cubicBezTo>
                    <a:pt x="320" y="245"/>
                    <a:pt x="313" y="184"/>
                    <a:pt x="313" y="177"/>
                  </a:cubicBezTo>
                  <a:cubicBezTo>
                    <a:pt x="320" y="85"/>
                    <a:pt x="252" y="9"/>
                    <a:pt x="168" y="2"/>
                  </a:cubicBezTo>
                  <a:cubicBezTo>
                    <a:pt x="163" y="1"/>
                    <a:pt x="159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9"/>
            <p:cNvSpPr/>
            <p:nvPr/>
          </p:nvSpPr>
          <p:spPr>
            <a:xfrm>
              <a:off x="8190758" y="2980698"/>
              <a:ext cx="139107" cy="61615"/>
            </a:xfrm>
            <a:custGeom>
              <a:avLst/>
              <a:gdLst/>
              <a:ahLst/>
              <a:cxnLst/>
              <a:rect l="l" t="t" r="r" b="b"/>
              <a:pathLst>
                <a:path w="946" h="419" extrusionOk="0">
                  <a:moveTo>
                    <a:pt x="764" y="1"/>
                  </a:moveTo>
                  <a:cubicBezTo>
                    <a:pt x="734" y="1"/>
                    <a:pt x="704" y="10"/>
                    <a:pt x="679" y="30"/>
                  </a:cubicBezTo>
                  <a:cubicBezTo>
                    <a:pt x="587" y="83"/>
                    <a:pt x="519" y="98"/>
                    <a:pt x="465" y="98"/>
                  </a:cubicBezTo>
                  <a:cubicBezTo>
                    <a:pt x="404" y="98"/>
                    <a:pt x="359" y="83"/>
                    <a:pt x="321" y="68"/>
                  </a:cubicBezTo>
                  <a:cubicBezTo>
                    <a:pt x="305" y="60"/>
                    <a:pt x="290" y="52"/>
                    <a:pt x="283" y="45"/>
                  </a:cubicBezTo>
                  <a:lnTo>
                    <a:pt x="279" y="41"/>
                  </a:lnTo>
                  <a:lnTo>
                    <a:pt x="279" y="41"/>
                  </a:lnTo>
                  <a:lnTo>
                    <a:pt x="283" y="37"/>
                  </a:lnTo>
                  <a:cubicBezTo>
                    <a:pt x="252" y="13"/>
                    <a:pt x="215" y="2"/>
                    <a:pt x="178" y="2"/>
                  </a:cubicBezTo>
                  <a:cubicBezTo>
                    <a:pt x="132" y="2"/>
                    <a:pt x="87" y="19"/>
                    <a:pt x="54" y="52"/>
                  </a:cubicBezTo>
                  <a:cubicBezTo>
                    <a:pt x="1" y="121"/>
                    <a:pt x="8" y="220"/>
                    <a:pt x="69" y="281"/>
                  </a:cubicBezTo>
                  <a:cubicBezTo>
                    <a:pt x="77" y="289"/>
                    <a:pt x="115" y="319"/>
                    <a:pt x="183" y="350"/>
                  </a:cubicBezTo>
                  <a:cubicBezTo>
                    <a:pt x="252" y="380"/>
                    <a:pt x="343" y="418"/>
                    <a:pt x="465" y="418"/>
                  </a:cubicBezTo>
                  <a:cubicBezTo>
                    <a:pt x="580" y="418"/>
                    <a:pt x="717" y="380"/>
                    <a:pt x="846" y="296"/>
                  </a:cubicBezTo>
                  <a:cubicBezTo>
                    <a:pt x="923" y="243"/>
                    <a:pt x="946" y="152"/>
                    <a:pt x="900" y="75"/>
                  </a:cubicBezTo>
                  <a:cubicBezTo>
                    <a:pt x="866" y="27"/>
                    <a:pt x="815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9"/>
            <p:cNvSpPr/>
            <p:nvPr/>
          </p:nvSpPr>
          <p:spPr>
            <a:xfrm>
              <a:off x="8222080" y="2872910"/>
              <a:ext cx="138078" cy="70879"/>
            </a:xfrm>
            <a:custGeom>
              <a:avLst/>
              <a:gdLst/>
              <a:ahLst/>
              <a:cxnLst/>
              <a:rect l="l" t="t" r="r" b="b"/>
              <a:pathLst>
                <a:path w="939" h="482" extrusionOk="0">
                  <a:moveTo>
                    <a:pt x="760" y="0"/>
                  </a:moveTo>
                  <a:cubicBezTo>
                    <a:pt x="719" y="0"/>
                    <a:pt x="679" y="16"/>
                    <a:pt x="649" y="46"/>
                  </a:cubicBezTo>
                  <a:cubicBezTo>
                    <a:pt x="542" y="153"/>
                    <a:pt x="458" y="168"/>
                    <a:pt x="390" y="168"/>
                  </a:cubicBezTo>
                  <a:cubicBezTo>
                    <a:pt x="352" y="168"/>
                    <a:pt x="313" y="161"/>
                    <a:pt x="291" y="153"/>
                  </a:cubicBezTo>
                  <a:cubicBezTo>
                    <a:pt x="283" y="145"/>
                    <a:pt x="268" y="145"/>
                    <a:pt x="268" y="145"/>
                  </a:cubicBezTo>
                  <a:lnTo>
                    <a:pt x="260" y="138"/>
                  </a:lnTo>
                  <a:cubicBezTo>
                    <a:pt x="236" y="125"/>
                    <a:pt x="210" y="120"/>
                    <a:pt x="184" y="120"/>
                  </a:cubicBezTo>
                  <a:cubicBezTo>
                    <a:pt x="130" y="120"/>
                    <a:pt x="78" y="147"/>
                    <a:pt x="47" y="199"/>
                  </a:cubicBezTo>
                  <a:cubicBezTo>
                    <a:pt x="1" y="275"/>
                    <a:pt x="31" y="374"/>
                    <a:pt x="108" y="420"/>
                  </a:cubicBezTo>
                  <a:cubicBezTo>
                    <a:pt x="123" y="427"/>
                    <a:pt x="230" y="481"/>
                    <a:pt x="390" y="481"/>
                  </a:cubicBezTo>
                  <a:cubicBezTo>
                    <a:pt x="398" y="481"/>
                    <a:pt x="407" y="481"/>
                    <a:pt x="415" y="481"/>
                  </a:cubicBezTo>
                  <a:cubicBezTo>
                    <a:pt x="549" y="481"/>
                    <a:pt x="719" y="425"/>
                    <a:pt x="870" y="275"/>
                  </a:cubicBezTo>
                  <a:cubicBezTo>
                    <a:pt x="931" y="214"/>
                    <a:pt x="938" y="115"/>
                    <a:pt x="877" y="46"/>
                  </a:cubicBezTo>
                  <a:cubicBezTo>
                    <a:pt x="843" y="16"/>
                    <a:pt x="801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9"/>
            <p:cNvSpPr/>
            <p:nvPr/>
          </p:nvSpPr>
          <p:spPr>
            <a:xfrm>
              <a:off x="7616975" y="2925113"/>
              <a:ext cx="139107" cy="66909"/>
            </a:xfrm>
            <a:custGeom>
              <a:avLst/>
              <a:gdLst/>
              <a:ahLst/>
              <a:cxnLst/>
              <a:rect l="l" t="t" r="r" b="b"/>
              <a:pathLst>
                <a:path w="946" h="455" extrusionOk="0">
                  <a:moveTo>
                    <a:pt x="764" y="0"/>
                  </a:moveTo>
                  <a:cubicBezTo>
                    <a:pt x="721" y="0"/>
                    <a:pt x="680" y="18"/>
                    <a:pt x="652" y="53"/>
                  </a:cubicBezTo>
                  <a:lnTo>
                    <a:pt x="652" y="53"/>
                  </a:lnTo>
                  <a:lnTo>
                    <a:pt x="648" y="49"/>
                  </a:lnTo>
                  <a:lnTo>
                    <a:pt x="641" y="57"/>
                  </a:lnTo>
                  <a:cubicBezTo>
                    <a:pt x="633" y="65"/>
                    <a:pt x="610" y="88"/>
                    <a:pt x="572" y="103"/>
                  </a:cubicBezTo>
                  <a:cubicBezTo>
                    <a:pt x="534" y="126"/>
                    <a:pt x="488" y="141"/>
                    <a:pt x="427" y="141"/>
                  </a:cubicBezTo>
                  <a:cubicBezTo>
                    <a:pt x="381" y="141"/>
                    <a:pt x="320" y="133"/>
                    <a:pt x="252" y="95"/>
                  </a:cubicBezTo>
                  <a:cubicBezTo>
                    <a:pt x="229" y="85"/>
                    <a:pt x="206" y="80"/>
                    <a:pt x="184" y="80"/>
                  </a:cubicBezTo>
                  <a:cubicBezTo>
                    <a:pt x="123" y="80"/>
                    <a:pt x="66" y="116"/>
                    <a:pt x="38" y="171"/>
                  </a:cubicBezTo>
                  <a:cubicBezTo>
                    <a:pt x="0" y="255"/>
                    <a:pt x="38" y="347"/>
                    <a:pt x="115" y="385"/>
                  </a:cubicBezTo>
                  <a:cubicBezTo>
                    <a:pt x="215" y="431"/>
                    <a:pt x="309" y="455"/>
                    <a:pt x="392" y="455"/>
                  </a:cubicBezTo>
                  <a:cubicBezTo>
                    <a:pt x="404" y="455"/>
                    <a:pt x="416" y="454"/>
                    <a:pt x="427" y="453"/>
                  </a:cubicBezTo>
                  <a:cubicBezTo>
                    <a:pt x="572" y="453"/>
                    <a:pt x="686" y="408"/>
                    <a:pt x="763" y="362"/>
                  </a:cubicBezTo>
                  <a:cubicBezTo>
                    <a:pt x="839" y="316"/>
                    <a:pt x="877" y="270"/>
                    <a:pt x="884" y="263"/>
                  </a:cubicBezTo>
                  <a:cubicBezTo>
                    <a:pt x="945" y="194"/>
                    <a:pt x="938" y="95"/>
                    <a:pt x="869" y="42"/>
                  </a:cubicBezTo>
                  <a:cubicBezTo>
                    <a:pt x="838" y="14"/>
                    <a:pt x="800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9"/>
            <p:cNvSpPr/>
            <p:nvPr/>
          </p:nvSpPr>
          <p:spPr>
            <a:xfrm>
              <a:off x="7647267" y="2790708"/>
              <a:ext cx="111021" cy="108084"/>
            </a:xfrm>
            <a:custGeom>
              <a:avLst/>
              <a:gdLst/>
              <a:ahLst/>
              <a:cxnLst/>
              <a:rect l="l" t="t" r="r" b="b"/>
              <a:pathLst>
                <a:path w="755" h="735" extrusionOk="0">
                  <a:moveTo>
                    <a:pt x="168" y="1"/>
                  </a:moveTo>
                  <a:cubicBezTo>
                    <a:pt x="158" y="1"/>
                    <a:pt x="148" y="1"/>
                    <a:pt x="137" y="3"/>
                  </a:cubicBezTo>
                  <a:cubicBezTo>
                    <a:pt x="54" y="18"/>
                    <a:pt x="0" y="110"/>
                    <a:pt x="15" y="194"/>
                  </a:cubicBezTo>
                  <a:cubicBezTo>
                    <a:pt x="46" y="308"/>
                    <a:pt x="92" y="407"/>
                    <a:pt x="145" y="483"/>
                  </a:cubicBezTo>
                  <a:cubicBezTo>
                    <a:pt x="236" y="598"/>
                    <a:pt x="343" y="659"/>
                    <a:pt x="419" y="697"/>
                  </a:cubicBezTo>
                  <a:cubicBezTo>
                    <a:pt x="503" y="727"/>
                    <a:pt x="564" y="735"/>
                    <a:pt x="579" y="735"/>
                  </a:cubicBezTo>
                  <a:cubicBezTo>
                    <a:pt x="663" y="735"/>
                    <a:pt x="739" y="674"/>
                    <a:pt x="747" y="582"/>
                  </a:cubicBezTo>
                  <a:cubicBezTo>
                    <a:pt x="755" y="498"/>
                    <a:pt x="686" y="422"/>
                    <a:pt x="602" y="415"/>
                  </a:cubicBezTo>
                  <a:cubicBezTo>
                    <a:pt x="602" y="415"/>
                    <a:pt x="541" y="407"/>
                    <a:pt x="480" y="369"/>
                  </a:cubicBezTo>
                  <a:cubicBezTo>
                    <a:pt x="450" y="354"/>
                    <a:pt x="419" y="323"/>
                    <a:pt x="396" y="285"/>
                  </a:cubicBezTo>
                  <a:cubicBezTo>
                    <a:pt x="366" y="247"/>
                    <a:pt x="343" y="201"/>
                    <a:pt x="328" y="125"/>
                  </a:cubicBezTo>
                  <a:cubicBezTo>
                    <a:pt x="314" y="5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9"/>
            <p:cNvSpPr/>
            <p:nvPr/>
          </p:nvSpPr>
          <p:spPr>
            <a:xfrm>
              <a:off x="7703292" y="2692477"/>
              <a:ext cx="97492" cy="118671"/>
            </a:xfrm>
            <a:custGeom>
              <a:avLst/>
              <a:gdLst/>
              <a:ahLst/>
              <a:cxnLst/>
              <a:rect l="l" t="t" r="r" b="b"/>
              <a:pathLst>
                <a:path w="663" h="807" extrusionOk="0">
                  <a:moveTo>
                    <a:pt x="160" y="0"/>
                  </a:moveTo>
                  <a:cubicBezTo>
                    <a:pt x="76" y="0"/>
                    <a:pt x="0" y="77"/>
                    <a:pt x="8" y="160"/>
                  </a:cubicBezTo>
                  <a:cubicBezTo>
                    <a:pt x="8" y="282"/>
                    <a:pt x="31" y="389"/>
                    <a:pt x="69" y="473"/>
                  </a:cubicBezTo>
                  <a:cubicBezTo>
                    <a:pt x="130" y="603"/>
                    <a:pt x="221" y="686"/>
                    <a:pt x="297" y="732"/>
                  </a:cubicBezTo>
                  <a:cubicBezTo>
                    <a:pt x="374" y="785"/>
                    <a:pt x="435" y="801"/>
                    <a:pt x="442" y="801"/>
                  </a:cubicBezTo>
                  <a:cubicBezTo>
                    <a:pt x="457" y="805"/>
                    <a:pt x="472" y="807"/>
                    <a:pt x="486" y="807"/>
                  </a:cubicBezTo>
                  <a:cubicBezTo>
                    <a:pt x="556" y="807"/>
                    <a:pt x="622" y="763"/>
                    <a:pt x="640" y="694"/>
                  </a:cubicBezTo>
                  <a:cubicBezTo>
                    <a:pt x="663" y="612"/>
                    <a:pt x="613" y="524"/>
                    <a:pt x="533" y="498"/>
                  </a:cubicBezTo>
                  <a:lnTo>
                    <a:pt x="533" y="498"/>
                  </a:lnTo>
                  <a:lnTo>
                    <a:pt x="534" y="496"/>
                  </a:lnTo>
                  <a:cubicBezTo>
                    <a:pt x="526" y="496"/>
                    <a:pt x="473" y="481"/>
                    <a:pt x="419" y="427"/>
                  </a:cubicBezTo>
                  <a:cubicBezTo>
                    <a:pt x="397" y="404"/>
                    <a:pt x="374" y="374"/>
                    <a:pt x="351" y="328"/>
                  </a:cubicBezTo>
                  <a:cubicBezTo>
                    <a:pt x="336" y="290"/>
                    <a:pt x="320" y="237"/>
                    <a:pt x="320" y="160"/>
                  </a:cubicBezTo>
                  <a:cubicBezTo>
                    <a:pt x="320" y="69"/>
                    <a:pt x="252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9"/>
            <p:cNvSpPr/>
            <p:nvPr/>
          </p:nvSpPr>
          <p:spPr>
            <a:xfrm>
              <a:off x="7718880" y="2605570"/>
              <a:ext cx="547164" cy="505419"/>
            </a:xfrm>
            <a:custGeom>
              <a:avLst/>
              <a:gdLst/>
              <a:ahLst/>
              <a:cxnLst/>
              <a:rect l="l" t="t" r="r" b="b"/>
              <a:pathLst>
                <a:path w="3721" h="3437" extrusionOk="0">
                  <a:moveTo>
                    <a:pt x="1853" y="0"/>
                  </a:moveTo>
                  <a:cubicBezTo>
                    <a:pt x="1034" y="0"/>
                    <a:pt x="311" y="587"/>
                    <a:pt x="169" y="1422"/>
                  </a:cubicBezTo>
                  <a:cubicBezTo>
                    <a:pt x="1" y="2352"/>
                    <a:pt x="626" y="3244"/>
                    <a:pt x="1563" y="3411"/>
                  </a:cubicBezTo>
                  <a:cubicBezTo>
                    <a:pt x="1662" y="3428"/>
                    <a:pt x="1760" y="3437"/>
                    <a:pt x="1858" y="3437"/>
                  </a:cubicBezTo>
                  <a:cubicBezTo>
                    <a:pt x="2674" y="3437"/>
                    <a:pt x="3403" y="2854"/>
                    <a:pt x="3552" y="2017"/>
                  </a:cubicBezTo>
                  <a:cubicBezTo>
                    <a:pt x="3720" y="1079"/>
                    <a:pt x="3095" y="187"/>
                    <a:pt x="2158" y="27"/>
                  </a:cubicBezTo>
                  <a:cubicBezTo>
                    <a:pt x="2055" y="9"/>
                    <a:pt x="1953" y="0"/>
                    <a:pt x="1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9"/>
            <p:cNvSpPr/>
            <p:nvPr/>
          </p:nvSpPr>
          <p:spPr>
            <a:xfrm>
              <a:off x="8026211" y="2660714"/>
              <a:ext cx="81023" cy="74703"/>
            </a:xfrm>
            <a:custGeom>
              <a:avLst/>
              <a:gdLst/>
              <a:ahLst/>
              <a:cxnLst/>
              <a:rect l="l" t="t" r="r" b="b"/>
              <a:pathLst>
                <a:path w="551" h="508" extrusionOk="0">
                  <a:moveTo>
                    <a:pt x="308" y="0"/>
                  </a:moveTo>
                  <a:cubicBezTo>
                    <a:pt x="135" y="0"/>
                    <a:pt x="1" y="492"/>
                    <a:pt x="159" y="506"/>
                  </a:cubicBezTo>
                  <a:cubicBezTo>
                    <a:pt x="165" y="507"/>
                    <a:pt x="170" y="507"/>
                    <a:pt x="175" y="507"/>
                  </a:cubicBezTo>
                  <a:cubicBezTo>
                    <a:pt x="354" y="507"/>
                    <a:pt x="550" y="144"/>
                    <a:pt x="365" y="18"/>
                  </a:cubicBezTo>
                  <a:cubicBezTo>
                    <a:pt x="346" y="6"/>
                    <a:pt x="327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9"/>
            <p:cNvSpPr/>
            <p:nvPr/>
          </p:nvSpPr>
          <p:spPr>
            <a:xfrm>
              <a:off x="7940776" y="2574836"/>
              <a:ext cx="159399" cy="352044"/>
            </a:xfrm>
            <a:custGeom>
              <a:avLst/>
              <a:gdLst/>
              <a:ahLst/>
              <a:cxnLst/>
              <a:rect l="l" t="t" r="r" b="b"/>
              <a:pathLst>
                <a:path w="1084" h="2394" extrusionOk="0">
                  <a:moveTo>
                    <a:pt x="984" y="0"/>
                  </a:moveTo>
                  <a:cubicBezTo>
                    <a:pt x="695" y="267"/>
                    <a:pt x="443" y="701"/>
                    <a:pt x="252" y="1296"/>
                  </a:cubicBezTo>
                  <a:cubicBezTo>
                    <a:pt x="70" y="1867"/>
                    <a:pt x="1" y="2378"/>
                    <a:pt x="1" y="2378"/>
                  </a:cubicBezTo>
                  <a:lnTo>
                    <a:pt x="92" y="2393"/>
                  </a:lnTo>
                  <a:cubicBezTo>
                    <a:pt x="100" y="2370"/>
                    <a:pt x="313" y="694"/>
                    <a:pt x="1083" y="31"/>
                  </a:cubicBezTo>
                  <a:cubicBezTo>
                    <a:pt x="1053" y="23"/>
                    <a:pt x="1022" y="8"/>
                    <a:pt x="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9"/>
            <p:cNvSpPr/>
            <p:nvPr/>
          </p:nvSpPr>
          <p:spPr>
            <a:xfrm>
              <a:off x="7730202" y="2860998"/>
              <a:ext cx="421438" cy="274400"/>
            </a:xfrm>
            <a:custGeom>
              <a:avLst/>
              <a:gdLst/>
              <a:ahLst/>
              <a:cxnLst/>
              <a:rect l="l" t="t" r="r" b="b"/>
              <a:pathLst>
                <a:path w="2866" h="1866" extrusionOk="0">
                  <a:moveTo>
                    <a:pt x="1210" y="1"/>
                  </a:moveTo>
                  <a:cubicBezTo>
                    <a:pt x="680" y="1"/>
                    <a:pt x="217" y="237"/>
                    <a:pt x="0" y="607"/>
                  </a:cubicBezTo>
                  <a:cubicBezTo>
                    <a:pt x="236" y="1225"/>
                    <a:pt x="785" y="1712"/>
                    <a:pt x="1486" y="1834"/>
                  </a:cubicBezTo>
                  <a:cubicBezTo>
                    <a:pt x="1602" y="1855"/>
                    <a:pt x="1716" y="1865"/>
                    <a:pt x="1830" y="1865"/>
                  </a:cubicBezTo>
                  <a:cubicBezTo>
                    <a:pt x="2128" y="1865"/>
                    <a:pt x="2416" y="1796"/>
                    <a:pt x="2675" y="1674"/>
                  </a:cubicBezTo>
                  <a:cubicBezTo>
                    <a:pt x="2713" y="1590"/>
                    <a:pt x="2744" y="1507"/>
                    <a:pt x="2759" y="1423"/>
                  </a:cubicBezTo>
                  <a:cubicBezTo>
                    <a:pt x="2866" y="790"/>
                    <a:pt x="2317" y="165"/>
                    <a:pt x="1524" y="28"/>
                  </a:cubicBezTo>
                  <a:cubicBezTo>
                    <a:pt x="1418" y="10"/>
                    <a:pt x="1312" y="1"/>
                    <a:pt x="1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9"/>
            <p:cNvSpPr/>
            <p:nvPr/>
          </p:nvSpPr>
          <p:spPr>
            <a:xfrm>
              <a:off x="7918424" y="2909231"/>
              <a:ext cx="260127" cy="235284"/>
            </a:xfrm>
            <a:custGeom>
              <a:avLst/>
              <a:gdLst/>
              <a:ahLst/>
              <a:cxnLst/>
              <a:rect l="l" t="t" r="r" b="b"/>
              <a:pathLst>
                <a:path w="1769" h="1600" extrusionOk="0">
                  <a:moveTo>
                    <a:pt x="879" y="1"/>
                  </a:moveTo>
                  <a:cubicBezTo>
                    <a:pt x="525" y="1"/>
                    <a:pt x="204" y="241"/>
                    <a:pt x="115" y="599"/>
                  </a:cubicBezTo>
                  <a:cubicBezTo>
                    <a:pt x="1" y="1026"/>
                    <a:pt x="260" y="1461"/>
                    <a:pt x="686" y="1575"/>
                  </a:cubicBezTo>
                  <a:cubicBezTo>
                    <a:pt x="753" y="1591"/>
                    <a:pt x="819" y="1599"/>
                    <a:pt x="884" y="1599"/>
                  </a:cubicBezTo>
                  <a:cubicBezTo>
                    <a:pt x="1240" y="1599"/>
                    <a:pt x="1565" y="1363"/>
                    <a:pt x="1662" y="996"/>
                  </a:cubicBezTo>
                  <a:cubicBezTo>
                    <a:pt x="1769" y="569"/>
                    <a:pt x="1517" y="135"/>
                    <a:pt x="1083" y="28"/>
                  </a:cubicBezTo>
                  <a:cubicBezTo>
                    <a:pt x="1014" y="10"/>
                    <a:pt x="946" y="1"/>
                    <a:pt x="8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9"/>
            <p:cNvSpPr/>
            <p:nvPr/>
          </p:nvSpPr>
          <p:spPr>
            <a:xfrm>
              <a:off x="7668317" y="2850264"/>
              <a:ext cx="260127" cy="235872"/>
            </a:xfrm>
            <a:custGeom>
              <a:avLst/>
              <a:gdLst/>
              <a:ahLst/>
              <a:cxnLst/>
              <a:rect l="l" t="t" r="r" b="b"/>
              <a:pathLst>
                <a:path w="1769" h="1604" extrusionOk="0">
                  <a:moveTo>
                    <a:pt x="888" y="1"/>
                  </a:moveTo>
                  <a:cubicBezTo>
                    <a:pt x="531" y="1"/>
                    <a:pt x="204" y="242"/>
                    <a:pt x="107" y="604"/>
                  </a:cubicBezTo>
                  <a:cubicBezTo>
                    <a:pt x="0" y="1031"/>
                    <a:pt x="259" y="1465"/>
                    <a:pt x="686" y="1580"/>
                  </a:cubicBezTo>
                  <a:cubicBezTo>
                    <a:pt x="751" y="1596"/>
                    <a:pt x="816" y="1604"/>
                    <a:pt x="880" y="1604"/>
                  </a:cubicBezTo>
                  <a:cubicBezTo>
                    <a:pt x="1237" y="1604"/>
                    <a:pt x="1565" y="1362"/>
                    <a:pt x="1661" y="1000"/>
                  </a:cubicBezTo>
                  <a:cubicBezTo>
                    <a:pt x="1768" y="574"/>
                    <a:pt x="1509" y="139"/>
                    <a:pt x="1082" y="25"/>
                  </a:cubicBezTo>
                  <a:cubicBezTo>
                    <a:pt x="1017" y="9"/>
                    <a:pt x="952" y="1"/>
                    <a:pt x="888" y="1"/>
                  </a:cubicBezTo>
                  <a:close/>
                </a:path>
              </a:pathLst>
            </a:custGeom>
            <a:solidFill>
              <a:srgbClr val="F6FB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9"/>
            <p:cNvSpPr/>
            <p:nvPr/>
          </p:nvSpPr>
          <p:spPr>
            <a:xfrm>
              <a:off x="7941952" y="2951288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2" y="1"/>
                  </a:moveTo>
                  <a:cubicBezTo>
                    <a:pt x="347" y="1"/>
                    <a:pt x="134" y="158"/>
                    <a:pt x="69" y="397"/>
                  </a:cubicBezTo>
                  <a:cubicBezTo>
                    <a:pt x="1" y="679"/>
                    <a:pt x="168" y="969"/>
                    <a:pt x="450" y="1037"/>
                  </a:cubicBezTo>
                  <a:cubicBezTo>
                    <a:pt x="495" y="1050"/>
                    <a:pt x="540" y="1055"/>
                    <a:pt x="584" y="1055"/>
                  </a:cubicBezTo>
                  <a:cubicBezTo>
                    <a:pt x="819" y="1055"/>
                    <a:pt x="1033" y="894"/>
                    <a:pt x="1090" y="656"/>
                  </a:cubicBezTo>
                  <a:cubicBezTo>
                    <a:pt x="1167" y="374"/>
                    <a:pt x="999" y="92"/>
                    <a:pt x="709" y="16"/>
                  </a:cubicBezTo>
                  <a:cubicBezTo>
                    <a:pt x="667" y="6"/>
                    <a:pt x="624" y="1"/>
                    <a:pt x="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9"/>
            <p:cNvSpPr/>
            <p:nvPr/>
          </p:nvSpPr>
          <p:spPr>
            <a:xfrm>
              <a:off x="7746966" y="2900849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9" y="1"/>
                  </a:moveTo>
                  <a:cubicBezTo>
                    <a:pt x="352" y="1"/>
                    <a:pt x="135" y="158"/>
                    <a:pt x="77" y="397"/>
                  </a:cubicBezTo>
                  <a:cubicBezTo>
                    <a:pt x="0" y="679"/>
                    <a:pt x="168" y="969"/>
                    <a:pt x="450" y="1038"/>
                  </a:cubicBezTo>
                  <a:cubicBezTo>
                    <a:pt x="496" y="1050"/>
                    <a:pt x="542" y="1056"/>
                    <a:pt x="588" y="1056"/>
                  </a:cubicBezTo>
                  <a:cubicBezTo>
                    <a:pt x="821" y="1056"/>
                    <a:pt x="1034" y="900"/>
                    <a:pt x="1098" y="664"/>
                  </a:cubicBezTo>
                  <a:cubicBezTo>
                    <a:pt x="1167" y="382"/>
                    <a:pt x="999" y="92"/>
                    <a:pt x="717" y="16"/>
                  </a:cubicBezTo>
                  <a:cubicBezTo>
                    <a:pt x="674" y="6"/>
                    <a:pt x="632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9"/>
            <p:cNvSpPr/>
            <p:nvPr/>
          </p:nvSpPr>
          <p:spPr>
            <a:xfrm>
              <a:off x="7766082" y="2560866"/>
              <a:ext cx="255569" cy="174257"/>
            </a:xfrm>
            <a:custGeom>
              <a:avLst/>
              <a:gdLst/>
              <a:ahLst/>
              <a:cxnLst/>
              <a:rect l="l" t="t" r="r" b="b"/>
              <a:pathLst>
                <a:path w="1738" h="1185" extrusionOk="0">
                  <a:moveTo>
                    <a:pt x="1588" y="1"/>
                  </a:moveTo>
                  <a:cubicBezTo>
                    <a:pt x="952" y="1"/>
                    <a:pt x="360" y="307"/>
                    <a:pt x="0" y="804"/>
                  </a:cubicBezTo>
                  <a:cubicBezTo>
                    <a:pt x="145" y="994"/>
                    <a:pt x="351" y="1124"/>
                    <a:pt x="594" y="1170"/>
                  </a:cubicBezTo>
                  <a:cubicBezTo>
                    <a:pt x="651" y="1180"/>
                    <a:pt x="707" y="1184"/>
                    <a:pt x="762" y="1184"/>
                  </a:cubicBezTo>
                  <a:cubicBezTo>
                    <a:pt x="1222" y="1184"/>
                    <a:pt x="1626" y="855"/>
                    <a:pt x="1715" y="392"/>
                  </a:cubicBezTo>
                  <a:cubicBezTo>
                    <a:pt x="1738" y="255"/>
                    <a:pt x="1730" y="126"/>
                    <a:pt x="1700" y="4"/>
                  </a:cubicBezTo>
                  <a:cubicBezTo>
                    <a:pt x="1662" y="2"/>
                    <a:pt x="1625" y="1"/>
                    <a:pt x="1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9"/>
            <p:cNvSpPr/>
            <p:nvPr/>
          </p:nvSpPr>
          <p:spPr>
            <a:xfrm>
              <a:off x="8159437" y="2749975"/>
              <a:ext cx="101022" cy="94702"/>
            </a:xfrm>
            <a:custGeom>
              <a:avLst/>
              <a:gdLst/>
              <a:ahLst/>
              <a:cxnLst/>
              <a:rect l="l" t="t" r="r" b="b"/>
              <a:pathLst>
                <a:path w="687" h="644" extrusionOk="0">
                  <a:moveTo>
                    <a:pt x="340" y="1"/>
                  </a:moveTo>
                  <a:cubicBezTo>
                    <a:pt x="188" y="1"/>
                    <a:pt x="58" y="109"/>
                    <a:pt x="31" y="265"/>
                  </a:cubicBezTo>
                  <a:cubicBezTo>
                    <a:pt x="0" y="440"/>
                    <a:pt x="114" y="608"/>
                    <a:pt x="290" y="638"/>
                  </a:cubicBezTo>
                  <a:cubicBezTo>
                    <a:pt x="309" y="642"/>
                    <a:pt x="328" y="643"/>
                    <a:pt x="346" y="643"/>
                  </a:cubicBezTo>
                  <a:cubicBezTo>
                    <a:pt x="498" y="643"/>
                    <a:pt x="628" y="535"/>
                    <a:pt x="656" y="379"/>
                  </a:cubicBezTo>
                  <a:cubicBezTo>
                    <a:pt x="686" y="204"/>
                    <a:pt x="572" y="36"/>
                    <a:pt x="396" y="6"/>
                  </a:cubicBezTo>
                  <a:cubicBezTo>
                    <a:pt x="377" y="2"/>
                    <a:pt x="35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9"/>
            <p:cNvSpPr/>
            <p:nvPr/>
          </p:nvSpPr>
          <p:spPr>
            <a:xfrm>
              <a:off x="8003566" y="2812324"/>
              <a:ext cx="39409" cy="37351"/>
            </a:xfrm>
            <a:custGeom>
              <a:avLst/>
              <a:gdLst/>
              <a:ahLst/>
              <a:cxnLst/>
              <a:rect l="l" t="t" r="r" b="b"/>
              <a:pathLst>
                <a:path w="268" h="254" extrusionOk="0">
                  <a:moveTo>
                    <a:pt x="140" y="0"/>
                  </a:moveTo>
                  <a:cubicBezTo>
                    <a:pt x="83" y="0"/>
                    <a:pt x="23" y="44"/>
                    <a:pt x="16" y="108"/>
                  </a:cubicBezTo>
                  <a:cubicBezTo>
                    <a:pt x="1" y="176"/>
                    <a:pt x="46" y="237"/>
                    <a:pt x="115" y="252"/>
                  </a:cubicBezTo>
                  <a:cubicBezTo>
                    <a:pt x="120" y="253"/>
                    <a:pt x="125" y="253"/>
                    <a:pt x="130" y="253"/>
                  </a:cubicBezTo>
                  <a:cubicBezTo>
                    <a:pt x="192" y="253"/>
                    <a:pt x="246" y="209"/>
                    <a:pt x="260" y="146"/>
                  </a:cubicBezTo>
                  <a:cubicBezTo>
                    <a:pt x="268" y="77"/>
                    <a:pt x="222" y="16"/>
                    <a:pt x="153" y="1"/>
                  </a:cubicBezTo>
                  <a:cubicBezTo>
                    <a:pt x="149" y="0"/>
                    <a:pt x="144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9"/>
            <p:cNvSpPr/>
            <p:nvPr/>
          </p:nvSpPr>
          <p:spPr>
            <a:xfrm>
              <a:off x="7709910" y="2736152"/>
              <a:ext cx="47349" cy="136906"/>
            </a:xfrm>
            <a:custGeom>
              <a:avLst/>
              <a:gdLst/>
              <a:ahLst/>
              <a:cxnLst/>
              <a:rect l="l" t="t" r="r" b="b"/>
              <a:pathLst>
                <a:path w="322" h="931" extrusionOk="0">
                  <a:moveTo>
                    <a:pt x="169" y="1"/>
                  </a:moveTo>
                  <a:cubicBezTo>
                    <a:pt x="108" y="130"/>
                    <a:pt x="70" y="275"/>
                    <a:pt x="39" y="420"/>
                  </a:cubicBezTo>
                  <a:cubicBezTo>
                    <a:pt x="9" y="595"/>
                    <a:pt x="1" y="763"/>
                    <a:pt x="16" y="930"/>
                  </a:cubicBezTo>
                  <a:cubicBezTo>
                    <a:pt x="153" y="839"/>
                    <a:pt x="260" y="687"/>
                    <a:pt x="291" y="511"/>
                  </a:cubicBezTo>
                  <a:cubicBezTo>
                    <a:pt x="321" y="321"/>
                    <a:pt x="275" y="138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B533E7-1DCA-3AFB-0E88-31EA665874FF}"/>
              </a:ext>
            </a:extLst>
          </p:cNvPr>
          <p:cNvSpPr/>
          <p:nvPr/>
        </p:nvSpPr>
        <p:spPr>
          <a:xfrm>
            <a:off x="2562045" y="3135398"/>
            <a:ext cx="3968151" cy="9017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AE0462-2BE0-E19D-4347-5B7EECF45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848" y="826473"/>
            <a:ext cx="5054022" cy="2280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8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KHÁM PHÁ</a:t>
            </a:r>
            <a:endParaRPr sz="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oogle Shape;5219;p76">
            <a:extLst>
              <a:ext uri="{FF2B5EF4-FFF2-40B4-BE49-F238E27FC236}">
                <a16:creationId xmlns:a16="http://schemas.microsoft.com/office/drawing/2014/main" id="{89C13F4D-8DC2-625F-E6C1-3C3295404F54}"/>
              </a:ext>
            </a:extLst>
          </p:cNvPr>
          <p:cNvGrpSpPr/>
          <p:nvPr/>
        </p:nvGrpSpPr>
        <p:grpSpPr>
          <a:xfrm>
            <a:off x="1716450" y="1620877"/>
            <a:ext cx="1451326" cy="1901746"/>
            <a:chOff x="283725" y="642325"/>
            <a:chExt cx="1051800" cy="1378325"/>
          </a:xfrm>
        </p:grpSpPr>
        <p:sp>
          <p:nvSpPr>
            <p:cNvPr id="7" name="Google Shape;5220;p76">
              <a:extLst>
                <a:ext uri="{FF2B5EF4-FFF2-40B4-BE49-F238E27FC236}">
                  <a16:creationId xmlns:a16="http://schemas.microsoft.com/office/drawing/2014/main" id="{131F6F3C-2EA3-3C39-2C2E-26C1C18C76C1}"/>
                </a:ext>
              </a:extLst>
            </p:cNvPr>
            <p:cNvSpPr/>
            <p:nvPr/>
          </p:nvSpPr>
          <p:spPr>
            <a:xfrm>
              <a:off x="283725" y="1377100"/>
              <a:ext cx="145325" cy="136900"/>
            </a:xfrm>
            <a:custGeom>
              <a:avLst/>
              <a:gdLst/>
              <a:ahLst/>
              <a:cxnLst/>
              <a:rect l="l" t="t" r="r" b="b"/>
              <a:pathLst>
                <a:path w="5813" h="5476" extrusionOk="0">
                  <a:moveTo>
                    <a:pt x="1394" y="0"/>
                  </a:moveTo>
                  <a:lnTo>
                    <a:pt x="1298" y="96"/>
                  </a:lnTo>
                  <a:lnTo>
                    <a:pt x="1298" y="145"/>
                  </a:lnTo>
                  <a:lnTo>
                    <a:pt x="1298" y="289"/>
                  </a:lnTo>
                  <a:lnTo>
                    <a:pt x="1394" y="433"/>
                  </a:lnTo>
                  <a:lnTo>
                    <a:pt x="1538" y="577"/>
                  </a:lnTo>
                  <a:lnTo>
                    <a:pt x="1730" y="721"/>
                  </a:lnTo>
                  <a:lnTo>
                    <a:pt x="2162" y="961"/>
                  </a:lnTo>
                  <a:lnTo>
                    <a:pt x="2546" y="1105"/>
                  </a:lnTo>
                  <a:lnTo>
                    <a:pt x="2402" y="1297"/>
                  </a:lnTo>
                  <a:lnTo>
                    <a:pt x="2306" y="1489"/>
                  </a:lnTo>
                  <a:lnTo>
                    <a:pt x="1634" y="1681"/>
                  </a:lnTo>
                  <a:lnTo>
                    <a:pt x="817" y="1921"/>
                  </a:lnTo>
                  <a:lnTo>
                    <a:pt x="481" y="2066"/>
                  </a:lnTo>
                  <a:lnTo>
                    <a:pt x="193" y="2210"/>
                  </a:lnTo>
                  <a:lnTo>
                    <a:pt x="49" y="2354"/>
                  </a:lnTo>
                  <a:lnTo>
                    <a:pt x="1" y="2402"/>
                  </a:lnTo>
                  <a:lnTo>
                    <a:pt x="49" y="2450"/>
                  </a:lnTo>
                  <a:lnTo>
                    <a:pt x="193" y="2546"/>
                  </a:lnTo>
                  <a:lnTo>
                    <a:pt x="1154" y="2546"/>
                  </a:lnTo>
                  <a:lnTo>
                    <a:pt x="1826" y="2450"/>
                  </a:lnTo>
                  <a:lnTo>
                    <a:pt x="2258" y="2354"/>
                  </a:lnTo>
                  <a:lnTo>
                    <a:pt x="1730" y="2642"/>
                  </a:lnTo>
                  <a:lnTo>
                    <a:pt x="1009" y="3026"/>
                  </a:lnTo>
                  <a:lnTo>
                    <a:pt x="625" y="3266"/>
                  </a:lnTo>
                  <a:lnTo>
                    <a:pt x="385" y="3506"/>
                  </a:lnTo>
                  <a:lnTo>
                    <a:pt x="241" y="3698"/>
                  </a:lnTo>
                  <a:lnTo>
                    <a:pt x="241" y="3794"/>
                  </a:lnTo>
                  <a:lnTo>
                    <a:pt x="289" y="3842"/>
                  </a:lnTo>
                  <a:lnTo>
                    <a:pt x="337" y="3890"/>
                  </a:lnTo>
                  <a:lnTo>
                    <a:pt x="481" y="3939"/>
                  </a:lnTo>
                  <a:lnTo>
                    <a:pt x="817" y="3939"/>
                  </a:lnTo>
                  <a:lnTo>
                    <a:pt x="1202" y="3842"/>
                  </a:lnTo>
                  <a:lnTo>
                    <a:pt x="1586" y="3746"/>
                  </a:lnTo>
                  <a:lnTo>
                    <a:pt x="2306" y="3506"/>
                  </a:lnTo>
                  <a:lnTo>
                    <a:pt x="2594" y="3410"/>
                  </a:lnTo>
                  <a:lnTo>
                    <a:pt x="2354" y="3602"/>
                  </a:lnTo>
                  <a:lnTo>
                    <a:pt x="1730" y="4035"/>
                  </a:lnTo>
                  <a:lnTo>
                    <a:pt x="1442" y="4275"/>
                  </a:lnTo>
                  <a:lnTo>
                    <a:pt x="1202" y="4515"/>
                  </a:lnTo>
                  <a:lnTo>
                    <a:pt x="1106" y="4707"/>
                  </a:lnTo>
                  <a:lnTo>
                    <a:pt x="1106" y="4803"/>
                  </a:lnTo>
                  <a:lnTo>
                    <a:pt x="1154" y="4851"/>
                  </a:lnTo>
                  <a:lnTo>
                    <a:pt x="1298" y="4851"/>
                  </a:lnTo>
                  <a:lnTo>
                    <a:pt x="1538" y="4803"/>
                  </a:lnTo>
                  <a:lnTo>
                    <a:pt x="1826" y="4707"/>
                  </a:lnTo>
                  <a:lnTo>
                    <a:pt x="2114" y="4563"/>
                  </a:lnTo>
                  <a:lnTo>
                    <a:pt x="2690" y="4227"/>
                  </a:lnTo>
                  <a:lnTo>
                    <a:pt x="2979" y="3987"/>
                  </a:lnTo>
                  <a:lnTo>
                    <a:pt x="2979" y="3987"/>
                  </a:lnTo>
                  <a:lnTo>
                    <a:pt x="2786" y="4275"/>
                  </a:lnTo>
                  <a:lnTo>
                    <a:pt x="2498" y="4707"/>
                  </a:lnTo>
                  <a:lnTo>
                    <a:pt x="2402" y="4947"/>
                  </a:lnTo>
                  <a:lnTo>
                    <a:pt x="2306" y="5187"/>
                  </a:lnTo>
                  <a:lnTo>
                    <a:pt x="2258" y="5331"/>
                  </a:lnTo>
                  <a:lnTo>
                    <a:pt x="2306" y="5427"/>
                  </a:lnTo>
                  <a:lnTo>
                    <a:pt x="2354" y="5475"/>
                  </a:lnTo>
                  <a:lnTo>
                    <a:pt x="2450" y="5475"/>
                  </a:lnTo>
                  <a:lnTo>
                    <a:pt x="2594" y="5427"/>
                  </a:lnTo>
                  <a:lnTo>
                    <a:pt x="2930" y="5187"/>
                  </a:lnTo>
                  <a:lnTo>
                    <a:pt x="3363" y="4803"/>
                  </a:lnTo>
                  <a:lnTo>
                    <a:pt x="3747" y="4419"/>
                  </a:lnTo>
                  <a:lnTo>
                    <a:pt x="3987" y="4467"/>
                  </a:lnTo>
                  <a:lnTo>
                    <a:pt x="4227" y="4467"/>
                  </a:lnTo>
                  <a:lnTo>
                    <a:pt x="4467" y="4419"/>
                  </a:lnTo>
                  <a:lnTo>
                    <a:pt x="4707" y="4371"/>
                  </a:lnTo>
                  <a:lnTo>
                    <a:pt x="5044" y="4227"/>
                  </a:lnTo>
                  <a:lnTo>
                    <a:pt x="5284" y="4035"/>
                  </a:lnTo>
                  <a:lnTo>
                    <a:pt x="5476" y="3794"/>
                  </a:lnTo>
                  <a:lnTo>
                    <a:pt x="5668" y="3506"/>
                  </a:lnTo>
                  <a:lnTo>
                    <a:pt x="5764" y="3218"/>
                  </a:lnTo>
                  <a:lnTo>
                    <a:pt x="5812" y="2882"/>
                  </a:lnTo>
                  <a:lnTo>
                    <a:pt x="5764" y="2594"/>
                  </a:lnTo>
                  <a:lnTo>
                    <a:pt x="5668" y="2258"/>
                  </a:lnTo>
                  <a:lnTo>
                    <a:pt x="5428" y="1489"/>
                  </a:lnTo>
                  <a:lnTo>
                    <a:pt x="5284" y="1249"/>
                  </a:lnTo>
                  <a:lnTo>
                    <a:pt x="5092" y="1009"/>
                  </a:lnTo>
                  <a:lnTo>
                    <a:pt x="4900" y="817"/>
                  </a:lnTo>
                  <a:lnTo>
                    <a:pt x="4659" y="625"/>
                  </a:lnTo>
                  <a:lnTo>
                    <a:pt x="4419" y="529"/>
                  </a:lnTo>
                  <a:lnTo>
                    <a:pt x="4131" y="481"/>
                  </a:lnTo>
                  <a:lnTo>
                    <a:pt x="3891" y="433"/>
                  </a:lnTo>
                  <a:lnTo>
                    <a:pt x="3603" y="481"/>
                  </a:lnTo>
                  <a:lnTo>
                    <a:pt x="3027" y="289"/>
                  </a:lnTo>
                  <a:lnTo>
                    <a:pt x="2306" y="48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21;p76">
              <a:extLst>
                <a:ext uri="{FF2B5EF4-FFF2-40B4-BE49-F238E27FC236}">
                  <a16:creationId xmlns:a16="http://schemas.microsoft.com/office/drawing/2014/main" id="{7F97C289-A92B-10DB-B124-BBA03C006104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extrusionOk="0">
                  <a:moveTo>
                    <a:pt x="16425" y="1"/>
                  </a:move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22;p76">
              <a:extLst>
                <a:ext uri="{FF2B5EF4-FFF2-40B4-BE49-F238E27FC236}">
                  <a16:creationId xmlns:a16="http://schemas.microsoft.com/office/drawing/2014/main" id="{79A9EAA5-8EA6-610C-C68E-78D4130D0C59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fill="none" extrusionOk="0">
                  <a:moveTo>
                    <a:pt x="16425" y="1"/>
                  </a:moveTo>
                  <a:lnTo>
                    <a:pt x="16425" y="1"/>
                  </a:ln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23;p76">
              <a:extLst>
                <a:ext uri="{FF2B5EF4-FFF2-40B4-BE49-F238E27FC236}">
                  <a16:creationId xmlns:a16="http://schemas.microsoft.com/office/drawing/2014/main" id="{48C7B801-859C-7735-A21C-6FFEC6F67ACF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extrusionOk="0">
                  <a:moveTo>
                    <a:pt x="865" y="0"/>
                  </a:move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24;p76">
              <a:extLst>
                <a:ext uri="{FF2B5EF4-FFF2-40B4-BE49-F238E27FC236}">
                  <a16:creationId xmlns:a16="http://schemas.microsoft.com/office/drawing/2014/main" id="{F5BC758F-B088-AE66-DE59-5288A2512994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25;p76">
              <a:extLst>
                <a:ext uri="{FF2B5EF4-FFF2-40B4-BE49-F238E27FC236}">
                  <a16:creationId xmlns:a16="http://schemas.microsoft.com/office/drawing/2014/main" id="{A0C76EBB-FE0C-6A66-0B0E-C331220B6EC6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extrusionOk="0">
                  <a:moveTo>
                    <a:pt x="7397" y="1"/>
                  </a:move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26;p76">
              <a:extLst>
                <a:ext uri="{FF2B5EF4-FFF2-40B4-BE49-F238E27FC236}">
                  <a16:creationId xmlns:a16="http://schemas.microsoft.com/office/drawing/2014/main" id="{5C29C1E4-DA99-0F9E-9AC3-B344AC330858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fill="none" extrusionOk="0">
                  <a:moveTo>
                    <a:pt x="7397" y="1"/>
                  </a:moveTo>
                  <a:lnTo>
                    <a:pt x="7397" y="1"/>
                  </a:ln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27;p76">
              <a:extLst>
                <a:ext uri="{FF2B5EF4-FFF2-40B4-BE49-F238E27FC236}">
                  <a16:creationId xmlns:a16="http://schemas.microsoft.com/office/drawing/2014/main" id="{2423CE00-C924-57A7-F1B6-3856A65F5325}"/>
                </a:ext>
              </a:extLst>
            </p:cNvPr>
            <p:cNvSpPr/>
            <p:nvPr/>
          </p:nvSpPr>
          <p:spPr>
            <a:xfrm>
              <a:off x="1191425" y="1468350"/>
              <a:ext cx="144100" cy="132100"/>
            </a:xfrm>
            <a:custGeom>
              <a:avLst/>
              <a:gdLst/>
              <a:ahLst/>
              <a:cxnLst/>
              <a:rect l="l" t="t" r="r" b="b"/>
              <a:pathLst>
                <a:path w="5764" h="5284" extrusionOk="0">
                  <a:moveTo>
                    <a:pt x="1873" y="0"/>
                  </a:moveTo>
                  <a:lnTo>
                    <a:pt x="1633" y="96"/>
                  </a:lnTo>
                  <a:lnTo>
                    <a:pt x="1345" y="192"/>
                  </a:lnTo>
                  <a:lnTo>
                    <a:pt x="1105" y="337"/>
                  </a:lnTo>
                  <a:lnTo>
                    <a:pt x="912" y="529"/>
                  </a:lnTo>
                  <a:lnTo>
                    <a:pt x="720" y="721"/>
                  </a:lnTo>
                  <a:lnTo>
                    <a:pt x="240" y="1393"/>
                  </a:lnTo>
                  <a:lnTo>
                    <a:pt x="96" y="1729"/>
                  </a:lnTo>
                  <a:lnTo>
                    <a:pt x="0" y="2017"/>
                  </a:lnTo>
                  <a:lnTo>
                    <a:pt x="0" y="2354"/>
                  </a:lnTo>
                  <a:lnTo>
                    <a:pt x="0" y="2642"/>
                  </a:lnTo>
                  <a:lnTo>
                    <a:pt x="96" y="2930"/>
                  </a:lnTo>
                  <a:lnTo>
                    <a:pt x="240" y="3218"/>
                  </a:lnTo>
                  <a:lnTo>
                    <a:pt x="480" y="3458"/>
                  </a:lnTo>
                  <a:lnTo>
                    <a:pt x="720" y="3698"/>
                  </a:lnTo>
                  <a:lnTo>
                    <a:pt x="961" y="3794"/>
                  </a:lnTo>
                  <a:lnTo>
                    <a:pt x="1201" y="3890"/>
                  </a:lnTo>
                  <a:lnTo>
                    <a:pt x="1441" y="3938"/>
                  </a:lnTo>
                  <a:lnTo>
                    <a:pt x="1681" y="3986"/>
                  </a:lnTo>
                  <a:lnTo>
                    <a:pt x="1969" y="4419"/>
                  </a:lnTo>
                  <a:lnTo>
                    <a:pt x="2257" y="4851"/>
                  </a:lnTo>
                  <a:lnTo>
                    <a:pt x="2593" y="5187"/>
                  </a:lnTo>
                  <a:lnTo>
                    <a:pt x="2689" y="5283"/>
                  </a:lnTo>
                  <a:lnTo>
                    <a:pt x="2785" y="5283"/>
                  </a:lnTo>
                  <a:lnTo>
                    <a:pt x="2834" y="5235"/>
                  </a:lnTo>
                  <a:lnTo>
                    <a:pt x="2882" y="5187"/>
                  </a:lnTo>
                  <a:lnTo>
                    <a:pt x="2882" y="5043"/>
                  </a:lnTo>
                  <a:lnTo>
                    <a:pt x="2882" y="4803"/>
                  </a:lnTo>
                  <a:lnTo>
                    <a:pt x="2785" y="4515"/>
                  </a:lnTo>
                  <a:lnTo>
                    <a:pt x="2593" y="4034"/>
                  </a:lnTo>
                  <a:lnTo>
                    <a:pt x="2497" y="3746"/>
                  </a:lnTo>
                  <a:lnTo>
                    <a:pt x="2497" y="3698"/>
                  </a:lnTo>
                  <a:lnTo>
                    <a:pt x="2737" y="3986"/>
                  </a:lnTo>
                  <a:lnTo>
                    <a:pt x="3218" y="4467"/>
                  </a:lnTo>
                  <a:lnTo>
                    <a:pt x="3458" y="4659"/>
                  </a:lnTo>
                  <a:lnTo>
                    <a:pt x="3698" y="4851"/>
                  </a:lnTo>
                  <a:lnTo>
                    <a:pt x="3938" y="4947"/>
                  </a:lnTo>
                  <a:lnTo>
                    <a:pt x="4082" y="4947"/>
                  </a:lnTo>
                  <a:lnTo>
                    <a:pt x="4130" y="4899"/>
                  </a:lnTo>
                  <a:lnTo>
                    <a:pt x="4178" y="4851"/>
                  </a:lnTo>
                  <a:lnTo>
                    <a:pt x="4082" y="4611"/>
                  </a:lnTo>
                  <a:lnTo>
                    <a:pt x="3938" y="4371"/>
                  </a:lnTo>
                  <a:lnTo>
                    <a:pt x="3698" y="4034"/>
                  </a:lnTo>
                  <a:lnTo>
                    <a:pt x="3218" y="3506"/>
                  </a:lnTo>
                  <a:lnTo>
                    <a:pt x="2978" y="3218"/>
                  </a:lnTo>
                  <a:lnTo>
                    <a:pt x="3266" y="3410"/>
                  </a:lnTo>
                  <a:lnTo>
                    <a:pt x="3938" y="3794"/>
                  </a:lnTo>
                  <a:lnTo>
                    <a:pt x="4274" y="3986"/>
                  </a:lnTo>
                  <a:lnTo>
                    <a:pt x="4658" y="4179"/>
                  </a:lnTo>
                  <a:lnTo>
                    <a:pt x="4947" y="4227"/>
                  </a:lnTo>
                  <a:lnTo>
                    <a:pt x="5091" y="4227"/>
                  </a:lnTo>
                  <a:lnTo>
                    <a:pt x="5187" y="4179"/>
                  </a:lnTo>
                  <a:lnTo>
                    <a:pt x="5235" y="4131"/>
                  </a:lnTo>
                  <a:lnTo>
                    <a:pt x="5235" y="4034"/>
                  </a:lnTo>
                  <a:lnTo>
                    <a:pt x="5139" y="3842"/>
                  </a:lnTo>
                  <a:lnTo>
                    <a:pt x="4947" y="3554"/>
                  </a:lnTo>
                  <a:lnTo>
                    <a:pt x="4658" y="3266"/>
                  </a:lnTo>
                  <a:lnTo>
                    <a:pt x="4034" y="2642"/>
                  </a:lnTo>
                  <a:lnTo>
                    <a:pt x="3602" y="2306"/>
                  </a:lnTo>
                  <a:lnTo>
                    <a:pt x="3602" y="2306"/>
                  </a:lnTo>
                  <a:lnTo>
                    <a:pt x="3986" y="2450"/>
                  </a:lnTo>
                  <a:lnTo>
                    <a:pt x="4610" y="2738"/>
                  </a:lnTo>
                  <a:lnTo>
                    <a:pt x="5283" y="2882"/>
                  </a:lnTo>
                  <a:lnTo>
                    <a:pt x="5523" y="2930"/>
                  </a:lnTo>
                  <a:lnTo>
                    <a:pt x="5715" y="2882"/>
                  </a:lnTo>
                  <a:lnTo>
                    <a:pt x="5763" y="2834"/>
                  </a:lnTo>
                  <a:lnTo>
                    <a:pt x="5763" y="2786"/>
                  </a:lnTo>
                  <a:lnTo>
                    <a:pt x="5619" y="2642"/>
                  </a:lnTo>
                  <a:lnTo>
                    <a:pt x="5379" y="2402"/>
                  </a:lnTo>
                  <a:lnTo>
                    <a:pt x="5043" y="2210"/>
                  </a:lnTo>
                  <a:lnTo>
                    <a:pt x="4322" y="1777"/>
                  </a:lnTo>
                  <a:lnTo>
                    <a:pt x="3698" y="1441"/>
                  </a:lnTo>
                  <a:lnTo>
                    <a:pt x="3650" y="1249"/>
                  </a:lnTo>
                  <a:lnTo>
                    <a:pt x="3602" y="1009"/>
                  </a:lnTo>
                  <a:lnTo>
                    <a:pt x="4034" y="961"/>
                  </a:lnTo>
                  <a:lnTo>
                    <a:pt x="4466" y="817"/>
                  </a:lnTo>
                  <a:lnTo>
                    <a:pt x="4658" y="721"/>
                  </a:lnTo>
                  <a:lnTo>
                    <a:pt x="4851" y="625"/>
                  </a:lnTo>
                  <a:lnTo>
                    <a:pt x="4995" y="481"/>
                  </a:lnTo>
                  <a:lnTo>
                    <a:pt x="5043" y="385"/>
                  </a:lnTo>
                  <a:lnTo>
                    <a:pt x="5043" y="289"/>
                  </a:lnTo>
                  <a:lnTo>
                    <a:pt x="4947" y="240"/>
                  </a:lnTo>
                  <a:lnTo>
                    <a:pt x="4755" y="144"/>
                  </a:lnTo>
                  <a:lnTo>
                    <a:pt x="4466" y="48"/>
                  </a:lnTo>
                  <a:lnTo>
                    <a:pt x="4082" y="48"/>
                  </a:lnTo>
                  <a:lnTo>
                    <a:pt x="3266" y="96"/>
                  </a:lnTo>
                  <a:lnTo>
                    <a:pt x="2737" y="144"/>
                  </a:lnTo>
                  <a:lnTo>
                    <a:pt x="2449" y="48"/>
                  </a:lnTo>
                  <a:lnTo>
                    <a:pt x="2161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28;p76">
              <a:extLst>
                <a:ext uri="{FF2B5EF4-FFF2-40B4-BE49-F238E27FC236}">
                  <a16:creationId xmlns:a16="http://schemas.microsoft.com/office/drawing/2014/main" id="{1177D4F0-B9E7-E999-2032-C2A5C11854D0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extrusionOk="0">
                  <a:moveTo>
                    <a:pt x="2979" y="1"/>
                  </a:moveTo>
                  <a:lnTo>
                    <a:pt x="2594" y="49"/>
                  </a:lnTo>
                  <a:lnTo>
                    <a:pt x="2258" y="97"/>
                  </a:lnTo>
                  <a:lnTo>
                    <a:pt x="1874" y="193"/>
                  </a:lnTo>
                  <a:lnTo>
                    <a:pt x="1586" y="337"/>
                  </a:lnTo>
                  <a:lnTo>
                    <a:pt x="1250" y="529"/>
                  </a:lnTo>
                  <a:lnTo>
                    <a:pt x="961" y="769"/>
                  </a:lnTo>
                  <a:lnTo>
                    <a:pt x="721" y="1009"/>
                  </a:lnTo>
                  <a:lnTo>
                    <a:pt x="529" y="1297"/>
                  </a:lnTo>
                  <a:lnTo>
                    <a:pt x="337" y="1634"/>
                  </a:lnTo>
                  <a:lnTo>
                    <a:pt x="193" y="1970"/>
                  </a:lnTo>
                  <a:lnTo>
                    <a:pt x="49" y="2306"/>
                  </a:lnTo>
                  <a:lnTo>
                    <a:pt x="1" y="2690"/>
                  </a:lnTo>
                  <a:lnTo>
                    <a:pt x="1" y="3074"/>
                  </a:lnTo>
                  <a:lnTo>
                    <a:pt x="16281" y="9654"/>
                  </a:lnTo>
                  <a:lnTo>
                    <a:pt x="17386" y="7637"/>
                  </a:lnTo>
                  <a:lnTo>
                    <a:pt x="16858" y="7204"/>
                  </a:lnTo>
                  <a:lnTo>
                    <a:pt x="16281" y="6724"/>
                  </a:lnTo>
                  <a:lnTo>
                    <a:pt x="15609" y="6196"/>
                  </a:lnTo>
                  <a:lnTo>
                    <a:pt x="14841" y="5716"/>
                  </a:lnTo>
                  <a:lnTo>
                    <a:pt x="13208" y="4707"/>
                  </a:lnTo>
                  <a:lnTo>
                    <a:pt x="11431" y="3747"/>
                  </a:lnTo>
                  <a:lnTo>
                    <a:pt x="9558" y="2786"/>
                  </a:lnTo>
                  <a:lnTo>
                    <a:pt x="7637" y="1874"/>
                  </a:lnTo>
                  <a:lnTo>
                    <a:pt x="5812" y="1009"/>
                  </a:lnTo>
                  <a:lnTo>
                    <a:pt x="4083" y="241"/>
                  </a:lnTo>
                  <a:lnTo>
                    <a:pt x="3699" y="145"/>
                  </a:lnTo>
                  <a:lnTo>
                    <a:pt x="3315" y="49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29;p76">
              <a:extLst>
                <a:ext uri="{FF2B5EF4-FFF2-40B4-BE49-F238E27FC236}">
                  <a16:creationId xmlns:a16="http://schemas.microsoft.com/office/drawing/2014/main" id="{485B378C-7EE8-3E1E-DB5B-3B21A3449A7E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fill="none" extrusionOk="0">
                  <a:moveTo>
                    <a:pt x="4083" y="241"/>
                  </a:moveTo>
                  <a:lnTo>
                    <a:pt x="4083" y="241"/>
                  </a:lnTo>
                  <a:lnTo>
                    <a:pt x="5812" y="1009"/>
                  </a:lnTo>
                  <a:lnTo>
                    <a:pt x="7637" y="1874"/>
                  </a:lnTo>
                  <a:lnTo>
                    <a:pt x="9558" y="2786"/>
                  </a:lnTo>
                  <a:lnTo>
                    <a:pt x="11431" y="3747"/>
                  </a:lnTo>
                  <a:lnTo>
                    <a:pt x="13208" y="4707"/>
                  </a:lnTo>
                  <a:lnTo>
                    <a:pt x="14841" y="5716"/>
                  </a:lnTo>
                  <a:lnTo>
                    <a:pt x="15609" y="6196"/>
                  </a:lnTo>
                  <a:lnTo>
                    <a:pt x="16281" y="6724"/>
                  </a:lnTo>
                  <a:lnTo>
                    <a:pt x="16858" y="7204"/>
                  </a:lnTo>
                  <a:lnTo>
                    <a:pt x="17386" y="7637"/>
                  </a:lnTo>
                  <a:lnTo>
                    <a:pt x="16281" y="9654"/>
                  </a:lnTo>
                  <a:lnTo>
                    <a:pt x="1" y="3074"/>
                  </a:lnTo>
                  <a:lnTo>
                    <a:pt x="1" y="3074"/>
                  </a:lnTo>
                  <a:lnTo>
                    <a:pt x="1" y="2690"/>
                  </a:lnTo>
                  <a:lnTo>
                    <a:pt x="49" y="2306"/>
                  </a:lnTo>
                  <a:lnTo>
                    <a:pt x="193" y="1970"/>
                  </a:lnTo>
                  <a:lnTo>
                    <a:pt x="337" y="1634"/>
                  </a:lnTo>
                  <a:lnTo>
                    <a:pt x="529" y="1297"/>
                  </a:lnTo>
                  <a:lnTo>
                    <a:pt x="721" y="1009"/>
                  </a:lnTo>
                  <a:lnTo>
                    <a:pt x="961" y="769"/>
                  </a:lnTo>
                  <a:lnTo>
                    <a:pt x="1250" y="529"/>
                  </a:lnTo>
                  <a:lnTo>
                    <a:pt x="1586" y="337"/>
                  </a:lnTo>
                  <a:lnTo>
                    <a:pt x="1874" y="193"/>
                  </a:lnTo>
                  <a:lnTo>
                    <a:pt x="2258" y="97"/>
                  </a:lnTo>
                  <a:lnTo>
                    <a:pt x="2594" y="49"/>
                  </a:lnTo>
                  <a:lnTo>
                    <a:pt x="2979" y="1"/>
                  </a:lnTo>
                  <a:lnTo>
                    <a:pt x="3315" y="49"/>
                  </a:lnTo>
                  <a:lnTo>
                    <a:pt x="3699" y="145"/>
                  </a:lnTo>
                  <a:lnTo>
                    <a:pt x="4083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30;p76">
              <a:extLst>
                <a:ext uri="{FF2B5EF4-FFF2-40B4-BE49-F238E27FC236}">
                  <a16:creationId xmlns:a16="http://schemas.microsoft.com/office/drawing/2014/main" id="{D4B48F81-9794-9C57-F978-AE7DF3CE585F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extrusionOk="0">
                  <a:moveTo>
                    <a:pt x="1105" y="0"/>
                  </a:move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231;p76">
              <a:extLst>
                <a:ext uri="{FF2B5EF4-FFF2-40B4-BE49-F238E27FC236}">
                  <a16:creationId xmlns:a16="http://schemas.microsoft.com/office/drawing/2014/main" id="{BA8A978D-A53F-AAC2-738C-9AD3293639F3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fill="none" extrusionOk="0">
                  <a:moveTo>
                    <a:pt x="1105" y="0"/>
                  </a:moveTo>
                  <a:lnTo>
                    <a:pt x="1105" y="0"/>
                  </a:ln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2594" y="769"/>
                  </a:lnTo>
                  <a:lnTo>
                    <a:pt x="11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32;p76">
              <a:extLst>
                <a:ext uri="{FF2B5EF4-FFF2-40B4-BE49-F238E27FC236}">
                  <a16:creationId xmlns:a16="http://schemas.microsoft.com/office/drawing/2014/main" id="{D19AE9AE-520F-8289-D6C2-DBB8C9BB119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extrusionOk="0">
                  <a:moveTo>
                    <a:pt x="0" y="0"/>
                  </a:moveTo>
                  <a:lnTo>
                    <a:pt x="769" y="5764"/>
                  </a:lnTo>
                  <a:lnTo>
                    <a:pt x="4611" y="7733"/>
                  </a:lnTo>
                  <a:lnTo>
                    <a:pt x="5379" y="5139"/>
                  </a:lnTo>
                  <a:lnTo>
                    <a:pt x="5955" y="3266"/>
                  </a:lnTo>
                  <a:lnTo>
                    <a:pt x="6243" y="2162"/>
                  </a:lnTo>
                  <a:lnTo>
                    <a:pt x="6195" y="2066"/>
                  </a:lnTo>
                  <a:lnTo>
                    <a:pt x="6147" y="2018"/>
                  </a:lnTo>
                  <a:lnTo>
                    <a:pt x="5859" y="1873"/>
                  </a:lnTo>
                  <a:lnTo>
                    <a:pt x="5523" y="1729"/>
                  </a:lnTo>
                  <a:lnTo>
                    <a:pt x="5091" y="1681"/>
                  </a:lnTo>
                  <a:lnTo>
                    <a:pt x="4226" y="1585"/>
                  </a:lnTo>
                  <a:lnTo>
                    <a:pt x="3842" y="1537"/>
                  </a:lnTo>
                  <a:lnTo>
                    <a:pt x="3458" y="1297"/>
                  </a:lnTo>
                  <a:lnTo>
                    <a:pt x="2930" y="1057"/>
                  </a:lnTo>
                  <a:lnTo>
                    <a:pt x="1633" y="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33;p76">
              <a:extLst>
                <a:ext uri="{FF2B5EF4-FFF2-40B4-BE49-F238E27FC236}">
                  <a16:creationId xmlns:a16="http://schemas.microsoft.com/office/drawing/2014/main" id="{C80741CD-DB81-C544-6213-2B30075BF87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633" y="577"/>
                  </a:lnTo>
                  <a:lnTo>
                    <a:pt x="2930" y="1057"/>
                  </a:lnTo>
                  <a:lnTo>
                    <a:pt x="3458" y="1297"/>
                  </a:lnTo>
                  <a:lnTo>
                    <a:pt x="3842" y="1537"/>
                  </a:lnTo>
                  <a:lnTo>
                    <a:pt x="3842" y="1537"/>
                  </a:lnTo>
                  <a:lnTo>
                    <a:pt x="4226" y="1585"/>
                  </a:lnTo>
                  <a:lnTo>
                    <a:pt x="5091" y="1681"/>
                  </a:lnTo>
                  <a:lnTo>
                    <a:pt x="5523" y="1729"/>
                  </a:lnTo>
                  <a:lnTo>
                    <a:pt x="5859" y="1873"/>
                  </a:lnTo>
                  <a:lnTo>
                    <a:pt x="6147" y="2018"/>
                  </a:lnTo>
                  <a:lnTo>
                    <a:pt x="6195" y="2066"/>
                  </a:lnTo>
                  <a:lnTo>
                    <a:pt x="6243" y="2162"/>
                  </a:lnTo>
                  <a:lnTo>
                    <a:pt x="6243" y="2162"/>
                  </a:lnTo>
                  <a:lnTo>
                    <a:pt x="5955" y="3266"/>
                  </a:lnTo>
                  <a:lnTo>
                    <a:pt x="5379" y="5139"/>
                  </a:lnTo>
                  <a:lnTo>
                    <a:pt x="4611" y="7733"/>
                  </a:lnTo>
                  <a:lnTo>
                    <a:pt x="769" y="576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34;p76">
              <a:extLst>
                <a:ext uri="{FF2B5EF4-FFF2-40B4-BE49-F238E27FC236}">
                  <a16:creationId xmlns:a16="http://schemas.microsoft.com/office/drawing/2014/main" id="{C0490713-BD4D-B8A8-1177-BB683C595180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extrusionOk="0">
                  <a:moveTo>
                    <a:pt x="13784" y="1"/>
                  </a:moveTo>
                  <a:lnTo>
                    <a:pt x="8117" y="97"/>
                  </a:lnTo>
                  <a:lnTo>
                    <a:pt x="5572" y="3747"/>
                  </a:lnTo>
                  <a:lnTo>
                    <a:pt x="3219" y="961"/>
                  </a:lnTo>
                  <a:lnTo>
                    <a:pt x="2690" y="1153"/>
                  </a:lnTo>
                  <a:lnTo>
                    <a:pt x="1586" y="1586"/>
                  </a:lnTo>
                  <a:lnTo>
                    <a:pt x="1009" y="1874"/>
                  </a:lnTo>
                  <a:lnTo>
                    <a:pt x="481" y="2162"/>
                  </a:lnTo>
                  <a:lnTo>
                    <a:pt x="97" y="2402"/>
                  </a:lnTo>
                  <a:lnTo>
                    <a:pt x="1" y="2546"/>
                  </a:lnTo>
                  <a:lnTo>
                    <a:pt x="1" y="2642"/>
                  </a:lnTo>
                  <a:lnTo>
                    <a:pt x="1" y="2738"/>
                  </a:lnTo>
                  <a:lnTo>
                    <a:pt x="49" y="2786"/>
                  </a:lnTo>
                  <a:lnTo>
                    <a:pt x="145" y="2834"/>
                  </a:lnTo>
                  <a:lnTo>
                    <a:pt x="241" y="2882"/>
                  </a:lnTo>
                  <a:lnTo>
                    <a:pt x="529" y="2834"/>
                  </a:lnTo>
                  <a:lnTo>
                    <a:pt x="817" y="2738"/>
                  </a:lnTo>
                  <a:lnTo>
                    <a:pt x="1394" y="2546"/>
                  </a:lnTo>
                  <a:lnTo>
                    <a:pt x="1682" y="2402"/>
                  </a:lnTo>
                  <a:lnTo>
                    <a:pt x="2114" y="3170"/>
                  </a:lnTo>
                  <a:lnTo>
                    <a:pt x="2642" y="3939"/>
                  </a:lnTo>
                  <a:lnTo>
                    <a:pt x="3267" y="4803"/>
                  </a:lnTo>
                  <a:lnTo>
                    <a:pt x="3987" y="5668"/>
                  </a:lnTo>
                  <a:lnTo>
                    <a:pt x="4371" y="6052"/>
                  </a:lnTo>
                  <a:lnTo>
                    <a:pt x="4755" y="6436"/>
                  </a:lnTo>
                  <a:lnTo>
                    <a:pt x="5140" y="6724"/>
                  </a:lnTo>
                  <a:lnTo>
                    <a:pt x="5476" y="6916"/>
                  </a:lnTo>
                  <a:lnTo>
                    <a:pt x="5812" y="7061"/>
                  </a:lnTo>
                  <a:lnTo>
                    <a:pt x="6148" y="7061"/>
                  </a:lnTo>
                  <a:lnTo>
                    <a:pt x="6532" y="7012"/>
                  </a:lnTo>
                  <a:lnTo>
                    <a:pt x="6916" y="6916"/>
                  </a:lnTo>
                  <a:lnTo>
                    <a:pt x="7301" y="6772"/>
                  </a:lnTo>
                  <a:lnTo>
                    <a:pt x="7637" y="6628"/>
                  </a:lnTo>
                  <a:lnTo>
                    <a:pt x="8405" y="6244"/>
                  </a:lnTo>
                  <a:lnTo>
                    <a:pt x="9078" y="5764"/>
                  </a:lnTo>
                  <a:lnTo>
                    <a:pt x="9750" y="5188"/>
                  </a:lnTo>
                  <a:lnTo>
                    <a:pt x="10374" y="4611"/>
                  </a:lnTo>
                  <a:lnTo>
                    <a:pt x="10951" y="3987"/>
                  </a:lnTo>
                  <a:lnTo>
                    <a:pt x="11527" y="3363"/>
                  </a:lnTo>
                  <a:lnTo>
                    <a:pt x="12007" y="2690"/>
                  </a:lnTo>
                  <a:lnTo>
                    <a:pt x="12487" y="2114"/>
                  </a:lnTo>
                  <a:lnTo>
                    <a:pt x="13208" y="1009"/>
                  </a:lnTo>
                  <a:lnTo>
                    <a:pt x="13640" y="289"/>
                  </a:lnTo>
                  <a:lnTo>
                    <a:pt x="1378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35;p76">
              <a:extLst>
                <a:ext uri="{FF2B5EF4-FFF2-40B4-BE49-F238E27FC236}">
                  <a16:creationId xmlns:a16="http://schemas.microsoft.com/office/drawing/2014/main" id="{B35AD90E-0372-72AD-CD0C-E83B14D734F8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fill="none" extrusionOk="0">
                  <a:moveTo>
                    <a:pt x="13784" y="1"/>
                  </a:moveTo>
                  <a:lnTo>
                    <a:pt x="13784" y="1"/>
                  </a:lnTo>
                  <a:lnTo>
                    <a:pt x="13640" y="289"/>
                  </a:lnTo>
                  <a:lnTo>
                    <a:pt x="13208" y="1009"/>
                  </a:lnTo>
                  <a:lnTo>
                    <a:pt x="12487" y="2114"/>
                  </a:lnTo>
                  <a:lnTo>
                    <a:pt x="12007" y="2690"/>
                  </a:lnTo>
                  <a:lnTo>
                    <a:pt x="11527" y="3363"/>
                  </a:lnTo>
                  <a:lnTo>
                    <a:pt x="10951" y="3987"/>
                  </a:lnTo>
                  <a:lnTo>
                    <a:pt x="10374" y="4611"/>
                  </a:lnTo>
                  <a:lnTo>
                    <a:pt x="9750" y="5188"/>
                  </a:lnTo>
                  <a:lnTo>
                    <a:pt x="9078" y="5764"/>
                  </a:lnTo>
                  <a:lnTo>
                    <a:pt x="8405" y="6244"/>
                  </a:lnTo>
                  <a:lnTo>
                    <a:pt x="7637" y="6628"/>
                  </a:lnTo>
                  <a:lnTo>
                    <a:pt x="7301" y="6772"/>
                  </a:lnTo>
                  <a:lnTo>
                    <a:pt x="6916" y="6916"/>
                  </a:lnTo>
                  <a:lnTo>
                    <a:pt x="6532" y="7012"/>
                  </a:lnTo>
                  <a:lnTo>
                    <a:pt x="6148" y="7061"/>
                  </a:lnTo>
                  <a:lnTo>
                    <a:pt x="6148" y="7061"/>
                  </a:lnTo>
                  <a:lnTo>
                    <a:pt x="5812" y="7061"/>
                  </a:lnTo>
                  <a:lnTo>
                    <a:pt x="5476" y="6916"/>
                  </a:lnTo>
                  <a:lnTo>
                    <a:pt x="5140" y="6724"/>
                  </a:lnTo>
                  <a:lnTo>
                    <a:pt x="4755" y="6436"/>
                  </a:lnTo>
                  <a:lnTo>
                    <a:pt x="4371" y="6052"/>
                  </a:lnTo>
                  <a:lnTo>
                    <a:pt x="3987" y="5668"/>
                  </a:lnTo>
                  <a:lnTo>
                    <a:pt x="3267" y="4803"/>
                  </a:lnTo>
                  <a:lnTo>
                    <a:pt x="2642" y="3939"/>
                  </a:lnTo>
                  <a:lnTo>
                    <a:pt x="2114" y="3170"/>
                  </a:lnTo>
                  <a:lnTo>
                    <a:pt x="1682" y="2402"/>
                  </a:lnTo>
                  <a:lnTo>
                    <a:pt x="1682" y="2402"/>
                  </a:lnTo>
                  <a:lnTo>
                    <a:pt x="1394" y="2546"/>
                  </a:lnTo>
                  <a:lnTo>
                    <a:pt x="817" y="2738"/>
                  </a:lnTo>
                  <a:lnTo>
                    <a:pt x="529" y="2834"/>
                  </a:lnTo>
                  <a:lnTo>
                    <a:pt x="241" y="2882"/>
                  </a:lnTo>
                  <a:lnTo>
                    <a:pt x="145" y="2834"/>
                  </a:lnTo>
                  <a:lnTo>
                    <a:pt x="49" y="2786"/>
                  </a:lnTo>
                  <a:lnTo>
                    <a:pt x="1" y="2738"/>
                  </a:lnTo>
                  <a:lnTo>
                    <a:pt x="1" y="2642"/>
                  </a:lnTo>
                  <a:lnTo>
                    <a:pt x="1" y="2642"/>
                  </a:lnTo>
                  <a:lnTo>
                    <a:pt x="1" y="2546"/>
                  </a:lnTo>
                  <a:lnTo>
                    <a:pt x="97" y="2402"/>
                  </a:lnTo>
                  <a:lnTo>
                    <a:pt x="481" y="2162"/>
                  </a:lnTo>
                  <a:lnTo>
                    <a:pt x="1009" y="1874"/>
                  </a:lnTo>
                  <a:lnTo>
                    <a:pt x="1586" y="1586"/>
                  </a:lnTo>
                  <a:lnTo>
                    <a:pt x="2690" y="1153"/>
                  </a:lnTo>
                  <a:lnTo>
                    <a:pt x="3219" y="961"/>
                  </a:lnTo>
                  <a:lnTo>
                    <a:pt x="5572" y="3747"/>
                  </a:lnTo>
                  <a:lnTo>
                    <a:pt x="8117" y="97"/>
                  </a:lnTo>
                  <a:lnTo>
                    <a:pt x="137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36;p76">
              <a:extLst>
                <a:ext uri="{FF2B5EF4-FFF2-40B4-BE49-F238E27FC236}">
                  <a16:creationId xmlns:a16="http://schemas.microsoft.com/office/drawing/2014/main" id="{A4374207-2B40-37A0-E005-69A57842C905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37;p76">
              <a:extLst>
                <a:ext uri="{FF2B5EF4-FFF2-40B4-BE49-F238E27FC236}">
                  <a16:creationId xmlns:a16="http://schemas.microsoft.com/office/drawing/2014/main" id="{C8DAF249-6083-1A70-EEDE-3167021E43C7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38;p76">
              <a:extLst>
                <a:ext uri="{FF2B5EF4-FFF2-40B4-BE49-F238E27FC236}">
                  <a16:creationId xmlns:a16="http://schemas.microsoft.com/office/drawing/2014/main" id="{6E351BC4-3564-0E0F-AF6A-1993676FD0D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39;p76">
              <a:extLst>
                <a:ext uri="{FF2B5EF4-FFF2-40B4-BE49-F238E27FC236}">
                  <a16:creationId xmlns:a16="http://schemas.microsoft.com/office/drawing/2014/main" id="{A3A82155-768A-424F-C33B-09A3E232BD4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40;p76">
              <a:extLst>
                <a:ext uri="{FF2B5EF4-FFF2-40B4-BE49-F238E27FC236}">
                  <a16:creationId xmlns:a16="http://schemas.microsoft.com/office/drawing/2014/main" id="{A6023100-538F-B415-B49E-4B02E18BA368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41;p76">
              <a:extLst>
                <a:ext uri="{FF2B5EF4-FFF2-40B4-BE49-F238E27FC236}">
                  <a16:creationId xmlns:a16="http://schemas.microsoft.com/office/drawing/2014/main" id="{CA02DF88-2E15-E6CC-A7D7-025B1F81C29F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3602" y="3891"/>
                  </a:move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42;p76">
              <a:extLst>
                <a:ext uri="{FF2B5EF4-FFF2-40B4-BE49-F238E27FC236}">
                  <a16:creationId xmlns:a16="http://schemas.microsoft.com/office/drawing/2014/main" id="{FA3C10DE-6619-0E4E-1851-3C47F0AA996A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243;p76">
              <a:extLst>
                <a:ext uri="{FF2B5EF4-FFF2-40B4-BE49-F238E27FC236}">
                  <a16:creationId xmlns:a16="http://schemas.microsoft.com/office/drawing/2014/main" id="{40DB672A-0FB7-9C5E-1A2B-C20F69C3CFDB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5091" y="1"/>
                  </a:move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113" y="3555"/>
                  </a:lnTo>
                  <a:lnTo>
                    <a:pt x="2113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50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44;p76">
              <a:extLst>
                <a:ext uri="{FF2B5EF4-FFF2-40B4-BE49-F238E27FC236}">
                  <a16:creationId xmlns:a16="http://schemas.microsoft.com/office/drawing/2014/main" id="{EC9719E5-05B0-1025-389E-38D2353B154B}"/>
                </a:ext>
              </a:extLst>
            </p:cNvPr>
            <p:cNvSpPr/>
            <p:nvPr/>
          </p:nvSpPr>
          <p:spPr>
            <a:xfrm>
              <a:off x="443425" y="1641225"/>
              <a:ext cx="139300" cy="92475"/>
            </a:xfrm>
            <a:custGeom>
              <a:avLst/>
              <a:gdLst/>
              <a:ahLst/>
              <a:cxnLst/>
              <a:rect l="l" t="t" r="r" b="b"/>
              <a:pathLst>
                <a:path w="5572" h="3699" extrusionOk="0">
                  <a:moveTo>
                    <a:pt x="5235" y="1"/>
                  </a:moveTo>
                  <a:lnTo>
                    <a:pt x="4130" y="529"/>
                  </a:lnTo>
                  <a:lnTo>
                    <a:pt x="2594" y="1250"/>
                  </a:lnTo>
                  <a:lnTo>
                    <a:pt x="1777" y="1682"/>
                  </a:lnTo>
                  <a:lnTo>
                    <a:pt x="1057" y="2114"/>
                  </a:lnTo>
                  <a:lnTo>
                    <a:pt x="433" y="2546"/>
                  </a:lnTo>
                  <a:lnTo>
                    <a:pt x="0" y="2931"/>
                  </a:lnTo>
                  <a:lnTo>
                    <a:pt x="240" y="3075"/>
                  </a:lnTo>
                  <a:lnTo>
                    <a:pt x="577" y="3171"/>
                  </a:lnTo>
                  <a:lnTo>
                    <a:pt x="1249" y="3267"/>
                  </a:lnTo>
                  <a:lnTo>
                    <a:pt x="2065" y="3267"/>
                  </a:lnTo>
                  <a:lnTo>
                    <a:pt x="2257" y="3411"/>
                  </a:lnTo>
                  <a:lnTo>
                    <a:pt x="2690" y="3603"/>
                  </a:lnTo>
                  <a:lnTo>
                    <a:pt x="2930" y="3651"/>
                  </a:lnTo>
                  <a:lnTo>
                    <a:pt x="3170" y="3699"/>
                  </a:lnTo>
                  <a:lnTo>
                    <a:pt x="3362" y="3699"/>
                  </a:lnTo>
                  <a:lnTo>
                    <a:pt x="3410" y="3651"/>
                  </a:lnTo>
                  <a:lnTo>
                    <a:pt x="3458" y="3603"/>
                  </a:lnTo>
                  <a:lnTo>
                    <a:pt x="3650" y="3315"/>
                  </a:lnTo>
                  <a:lnTo>
                    <a:pt x="3746" y="2979"/>
                  </a:lnTo>
                  <a:lnTo>
                    <a:pt x="3794" y="2834"/>
                  </a:lnTo>
                  <a:lnTo>
                    <a:pt x="3794" y="2690"/>
                  </a:lnTo>
                  <a:lnTo>
                    <a:pt x="3746" y="2546"/>
                  </a:lnTo>
                  <a:lnTo>
                    <a:pt x="3650" y="2450"/>
                  </a:lnTo>
                  <a:lnTo>
                    <a:pt x="3506" y="2354"/>
                  </a:lnTo>
                  <a:lnTo>
                    <a:pt x="3314" y="2306"/>
                  </a:lnTo>
                  <a:lnTo>
                    <a:pt x="2978" y="2258"/>
                  </a:lnTo>
                  <a:lnTo>
                    <a:pt x="2690" y="2306"/>
                  </a:lnTo>
                  <a:lnTo>
                    <a:pt x="2546" y="2306"/>
                  </a:lnTo>
                  <a:lnTo>
                    <a:pt x="4082" y="1682"/>
                  </a:lnTo>
                  <a:lnTo>
                    <a:pt x="5139" y="1202"/>
                  </a:lnTo>
                  <a:lnTo>
                    <a:pt x="5475" y="1010"/>
                  </a:lnTo>
                  <a:lnTo>
                    <a:pt x="5571" y="913"/>
                  </a:lnTo>
                  <a:lnTo>
                    <a:pt x="5571" y="865"/>
                  </a:lnTo>
                  <a:lnTo>
                    <a:pt x="5475" y="529"/>
                  </a:lnTo>
                  <a:lnTo>
                    <a:pt x="5235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245;p76">
              <a:extLst>
                <a:ext uri="{FF2B5EF4-FFF2-40B4-BE49-F238E27FC236}">
                  <a16:creationId xmlns:a16="http://schemas.microsoft.com/office/drawing/2014/main" id="{155030DF-8D64-6EF9-AC03-BE7D1B36C9CD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extrusionOk="0">
                  <a:moveTo>
                    <a:pt x="5619" y="0"/>
                  </a:moveTo>
                  <a:lnTo>
                    <a:pt x="0" y="1345"/>
                  </a:lnTo>
                  <a:lnTo>
                    <a:pt x="2978" y="8213"/>
                  </a:lnTo>
                  <a:lnTo>
                    <a:pt x="5091" y="13063"/>
                  </a:lnTo>
                  <a:lnTo>
                    <a:pt x="6196" y="15512"/>
                  </a:lnTo>
                  <a:lnTo>
                    <a:pt x="6292" y="15608"/>
                  </a:lnTo>
                  <a:lnTo>
                    <a:pt x="6628" y="15608"/>
                  </a:lnTo>
                  <a:lnTo>
                    <a:pt x="6868" y="15512"/>
                  </a:lnTo>
                  <a:lnTo>
                    <a:pt x="7396" y="15272"/>
                  </a:lnTo>
                  <a:lnTo>
                    <a:pt x="8021" y="14888"/>
                  </a:lnTo>
                  <a:lnTo>
                    <a:pt x="8597" y="14504"/>
                  </a:lnTo>
                  <a:lnTo>
                    <a:pt x="9077" y="14072"/>
                  </a:lnTo>
                  <a:lnTo>
                    <a:pt x="9413" y="13687"/>
                  </a:lnTo>
                  <a:lnTo>
                    <a:pt x="9461" y="13543"/>
                  </a:lnTo>
                  <a:lnTo>
                    <a:pt x="9509" y="13399"/>
                  </a:lnTo>
                  <a:lnTo>
                    <a:pt x="9461" y="13255"/>
                  </a:lnTo>
                  <a:lnTo>
                    <a:pt x="9365" y="13207"/>
                  </a:lnTo>
                  <a:lnTo>
                    <a:pt x="9317" y="13159"/>
                  </a:lnTo>
                  <a:lnTo>
                    <a:pt x="9221" y="13159"/>
                  </a:lnTo>
                  <a:lnTo>
                    <a:pt x="8981" y="13207"/>
                  </a:lnTo>
                  <a:lnTo>
                    <a:pt x="8789" y="13351"/>
                  </a:lnTo>
                  <a:lnTo>
                    <a:pt x="8357" y="13687"/>
                  </a:lnTo>
                  <a:lnTo>
                    <a:pt x="8165" y="13880"/>
                  </a:lnTo>
                  <a:lnTo>
                    <a:pt x="7925" y="13111"/>
                  </a:lnTo>
                  <a:lnTo>
                    <a:pt x="7684" y="12247"/>
                  </a:lnTo>
                  <a:lnTo>
                    <a:pt x="7252" y="10182"/>
                  </a:lnTo>
                  <a:lnTo>
                    <a:pt x="6820" y="7876"/>
                  </a:lnTo>
                  <a:lnTo>
                    <a:pt x="6436" y="5571"/>
                  </a:lnTo>
                  <a:lnTo>
                    <a:pt x="5811" y="1633"/>
                  </a:lnTo>
                  <a:lnTo>
                    <a:pt x="5619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46;p76">
              <a:extLst>
                <a:ext uri="{FF2B5EF4-FFF2-40B4-BE49-F238E27FC236}">
                  <a16:creationId xmlns:a16="http://schemas.microsoft.com/office/drawing/2014/main" id="{94541697-90F6-C279-E7EB-93C7B48C7298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811" y="1633"/>
                  </a:lnTo>
                  <a:lnTo>
                    <a:pt x="6436" y="5571"/>
                  </a:lnTo>
                  <a:lnTo>
                    <a:pt x="6820" y="7876"/>
                  </a:lnTo>
                  <a:lnTo>
                    <a:pt x="7252" y="10182"/>
                  </a:lnTo>
                  <a:lnTo>
                    <a:pt x="7684" y="12247"/>
                  </a:lnTo>
                  <a:lnTo>
                    <a:pt x="7925" y="13111"/>
                  </a:lnTo>
                  <a:lnTo>
                    <a:pt x="8165" y="13880"/>
                  </a:lnTo>
                  <a:lnTo>
                    <a:pt x="8165" y="13880"/>
                  </a:lnTo>
                  <a:lnTo>
                    <a:pt x="8357" y="13687"/>
                  </a:lnTo>
                  <a:lnTo>
                    <a:pt x="8789" y="13351"/>
                  </a:lnTo>
                  <a:lnTo>
                    <a:pt x="8981" y="13207"/>
                  </a:lnTo>
                  <a:lnTo>
                    <a:pt x="9221" y="13159"/>
                  </a:lnTo>
                  <a:lnTo>
                    <a:pt x="9317" y="13159"/>
                  </a:lnTo>
                  <a:lnTo>
                    <a:pt x="9365" y="13207"/>
                  </a:lnTo>
                  <a:lnTo>
                    <a:pt x="9461" y="13255"/>
                  </a:lnTo>
                  <a:lnTo>
                    <a:pt x="9509" y="13399"/>
                  </a:lnTo>
                  <a:lnTo>
                    <a:pt x="9509" y="13399"/>
                  </a:lnTo>
                  <a:lnTo>
                    <a:pt x="9461" y="13543"/>
                  </a:lnTo>
                  <a:lnTo>
                    <a:pt x="9413" y="13687"/>
                  </a:lnTo>
                  <a:lnTo>
                    <a:pt x="9077" y="14072"/>
                  </a:lnTo>
                  <a:lnTo>
                    <a:pt x="8597" y="14504"/>
                  </a:lnTo>
                  <a:lnTo>
                    <a:pt x="8021" y="14888"/>
                  </a:lnTo>
                  <a:lnTo>
                    <a:pt x="7396" y="15272"/>
                  </a:lnTo>
                  <a:lnTo>
                    <a:pt x="6868" y="15512"/>
                  </a:lnTo>
                  <a:lnTo>
                    <a:pt x="6628" y="15608"/>
                  </a:lnTo>
                  <a:lnTo>
                    <a:pt x="6436" y="15608"/>
                  </a:lnTo>
                  <a:lnTo>
                    <a:pt x="6292" y="15608"/>
                  </a:lnTo>
                  <a:lnTo>
                    <a:pt x="6196" y="15512"/>
                  </a:lnTo>
                  <a:lnTo>
                    <a:pt x="6196" y="15512"/>
                  </a:lnTo>
                  <a:lnTo>
                    <a:pt x="5091" y="13063"/>
                  </a:lnTo>
                  <a:lnTo>
                    <a:pt x="2978" y="8213"/>
                  </a:lnTo>
                  <a:lnTo>
                    <a:pt x="0" y="1345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47;p76">
              <a:extLst>
                <a:ext uri="{FF2B5EF4-FFF2-40B4-BE49-F238E27FC236}">
                  <a16:creationId xmlns:a16="http://schemas.microsoft.com/office/drawing/2014/main" id="{4AA4A0CF-0C4A-D83F-187D-912E291FD772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48;p76">
              <a:extLst>
                <a:ext uri="{FF2B5EF4-FFF2-40B4-BE49-F238E27FC236}">
                  <a16:creationId xmlns:a16="http://schemas.microsoft.com/office/drawing/2014/main" id="{232C5745-AB79-A617-E3E2-B0F99E87334D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49;p76">
              <a:extLst>
                <a:ext uri="{FF2B5EF4-FFF2-40B4-BE49-F238E27FC236}">
                  <a16:creationId xmlns:a16="http://schemas.microsoft.com/office/drawing/2014/main" id="{B1A598B5-CADD-6F88-311A-744F6E5352FD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extrusionOk="0">
                  <a:moveTo>
                    <a:pt x="3891" y="0"/>
                  </a:move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50;p76">
              <a:extLst>
                <a:ext uri="{FF2B5EF4-FFF2-40B4-BE49-F238E27FC236}">
                  <a16:creationId xmlns:a16="http://schemas.microsoft.com/office/drawing/2014/main" id="{CDEF7712-9893-0E37-7444-BB66B40043B9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fill="none" extrusionOk="0">
                  <a:moveTo>
                    <a:pt x="3891" y="0"/>
                  </a:moveTo>
                  <a:lnTo>
                    <a:pt x="1" y="624"/>
                  </a:ln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51;p76">
              <a:extLst>
                <a:ext uri="{FF2B5EF4-FFF2-40B4-BE49-F238E27FC236}">
                  <a16:creationId xmlns:a16="http://schemas.microsoft.com/office/drawing/2014/main" id="{C7300FB8-743B-5937-D164-42A5EE01EE8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52;p76">
              <a:extLst>
                <a:ext uri="{FF2B5EF4-FFF2-40B4-BE49-F238E27FC236}">
                  <a16:creationId xmlns:a16="http://schemas.microsoft.com/office/drawing/2014/main" id="{B65835EF-BA58-A190-BE5D-C5288E1555F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305" y="97"/>
                  </a:move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650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lnTo>
                    <a:pt x="2353" y="49"/>
                  </a:lnTo>
                  <a:lnTo>
                    <a:pt x="2305" y="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53;p76">
              <a:extLst>
                <a:ext uri="{FF2B5EF4-FFF2-40B4-BE49-F238E27FC236}">
                  <a16:creationId xmlns:a16="http://schemas.microsoft.com/office/drawing/2014/main" id="{F00C2AAE-097E-F103-C19B-0ECEA06FCB5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49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54;p76">
              <a:extLst>
                <a:ext uri="{FF2B5EF4-FFF2-40B4-BE49-F238E27FC236}">
                  <a16:creationId xmlns:a16="http://schemas.microsoft.com/office/drawing/2014/main" id="{45FEE0A4-2C5D-0816-8548-3570724893F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449" y="1"/>
                  </a:moveTo>
                  <a:lnTo>
                    <a:pt x="2449" y="1"/>
                  </a:lnTo>
                  <a:lnTo>
                    <a:pt x="2353" y="49"/>
                  </a:lnTo>
                  <a:lnTo>
                    <a:pt x="2305" y="97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938" y="721"/>
                  </a:lnTo>
                  <a:lnTo>
                    <a:pt x="3938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55;p76">
              <a:extLst>
                <a:ext uri="{FF2B5EF4-FFF2-40B4-BE49-F238E27FC236}">
                  <a16:creationId xmlns:a16="http://schemas.microsoft.com/office/drawing/2014/main" id="{DA399F16-3CE6-73A8-EE3F-6789D427A6F5}"/>
                </a:ext>
              </a:extLst>
            </p:cNvPr>
            <p:cNvSpPr/>
            <p:nvPr/>
          </p:nvSpPr>
          <p:spPr>
            <a:xfrm>
              <a:off x="908075" y="1908975"/>
              <a:ext cx="135675" cy="104475"/>
            </a:xfrm>
            <a:custGeom>
              <a:avLst/>
              <a:gdLst/>
              <a:ahLst/>
              <a:cxnLst/>
              <a:rect l="l" t="t" r="r" b="b"/>
              <a:pathLst>
                <a:path w="5427" h="4179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144" y="3699"/>
                  </a:lnTo>
                  <a:lnTo>
                    <a:pt x="384" y="4179"/>
                  </a:lnTo>
                  <a:lnTo>
                    <a:pt x="1441" y="3602"/>
                  </a:lnTo>
                  <a:lnTo>
                    <a:pt x="2978" y="2786"/>
                  </a:lnTo>
                  <a:lnTo>
                    <a:pt x="3746" y="2306"/>
                  </a:lnTo>
                  <a:lnTo>
                    <a:pt x="4418" y="1826"/>
                  </a:lnTo>
                  <a:lnTo>
                    <a:pt x="5043" y="1393"/>
                  </a:lnTo>
                  <a:lnTo>
                    <a:pt x="5427" y="961"/>
                  </a:lnTo>
                  <a:lnTo>
                    <a:pt x="5187" y="865"/>
                  </a:lnTo>
                  <a:lnTo>
                    <a:pt x="4851" y="769"/>
                  </a:lnTo>
                  <a:lnTo>
                    <a:pt x="417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56;p76">
              <a:extLst>
                <a:ext uri="{FF2B5EF4-FFF2-40B4-BE49-F238E27FC236}">
                  <a16:creationId xmlns:a16="http://schemas.microsoft.com/office/drawing/2014/main" id="{062CDAE0-6335-F3CA-2ED9-A2CAB61BFE30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extrusionOk="0">
                  <a:moveTo>
                    <a:pt x="2450" y="1"/>
                  </a:move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257;p76">
              <a:extLst>
                <a:ext uri="{FF2B5EF4-FFF2-40B4-BE49-F238E27FC236}">
                  <a16:creationId xmlns:a16="http://schemas.microsoft.com/office/drawing/2014/main" id="{E85BAAE5-616C-A778-C9D5-588A69794CC1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fill="none" extrusionOk="0">
                  <a:moveTo>
                    <a:pt x="2450" y="1"/>
                  </a:moveTo>
                  <a:lnTo>
                    <a:pt x="2450" y="1"/>
                  </a:ln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8693" y="7973"/>
                  </a:lnTo>
                  <a:lnTo>
                    <a:pt x="9078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258;p76">
              <a:extLst>
                <a:ext uri="{FF2B5EF4-FFF2-40B4-BE49-F238E27FC236}">
                  <a16:creationId xmlns:a16="http://schemas.microsoft.com/office/drawing/2014/main" id="{6127C3F7-C32E-6140-2A7D-E9FE4E451560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59;p76">
              <a:extLst>
                <a:ext uri="{FF2B5EF4-FFF2-40B4-BE49-F238E27FC236}">
                  <a16:creationId xmlns:a16="http://schemas.microsoft.com/office/drawing/2014/main" id="{32FD8495-4F62-680B-06C1-C76CEDDF0482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60;p76">
              <a:extLst>
                <a:ext uri="{FF2B5EF4-FFF2-40B4-BE49-F238E27FC236}">
                  <a16:creationId xmlns:a16="http://schemas.microsoft.com/office/drawing/2014/main" id="{B97319DF-6A93-BA05-D312-45F10F0D282C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extrusionOk="0">
                  <a:moveTo>
                    <a:pt x="385" y="1"/>
                  </a:move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D8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61;p76">
              <a:extLst>
                <a:ext uri="{FF2B5EF4-FFF2-40B4-BE49-F238E27FC236}">
                  <a16:creationId xmlns:a16="http://schemas.microsoft.com/office/drawing/2014/main" id="{CF213BD5-C623-FAED-7AFF-44470B87ACDD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62;p76">
              <a:extLst>
                <a:ext uri="{FF2B5EF4-FFF2-40B4-BE49-F238E27FC236}">
                  <a16:creationId xmlns:a16="http://schemas.microsoft.com/office/drawing/2014/main" id="{1424293A-4E2D-E82D-ADDC-A584AC74A448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7973" y="0"/>
                  </a:moveTo>
                  <a:lnTo>
                    <a:pt x="7012" y="48"/>
                  </a:lnTo>
                  <a:lnTo>
                    <a:pt x="6100" y="144"/>
                  </a:lnTo>
                  <a:lnTo>
                    <a:pt x="5331" y="384"/>
                  </a:lnTo>
                  <a:lnTo>
                    <a:pt x="4947" y="481"/>
                  </a:lnTo>
                  <a:lnTo>
                    <a:pt x="4659" y="625"/>
                  </a:lnTo>
                  <a:lnTo>
                    <a:pt x="4419" y="817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719" y="14600"/>
                  </a:lnTo>
                  <a:lnTo>
                    <a:pt x="11863" y="14360"/>
                  </a:lnTo>
                  <a:lnTo>
                    <a:pt x="11959" y="14072"/>
                  </a:lnTo>
                  <a:lnTo>
                    <a:pt x="12151" y="13351"/>
                  </a:lnTo>
                  <a:lnTo>
                    <a:pt x="12295" y="12439"/>
                  </a:lnTo>
                  <a:lnTo>
                    <a:pt x="12391" y="11382"/>
                  </a:lnTo>
                  <a:lnTo>
                    <a:pt x="12439" y="10278"/>
                  </a:lnTo>
                  <a:lnTo>
                    <a:pt x="12487" y="9077"/>
                  </a:lnTo>
                  <a:lnTo>
                    <a:pt x="12439" y="7828"/>
                  </a:lnTo>
                  <a:lnTo>
                    <a:pt x="12391" y="6580"/>
                  </a:lnTo>
                  <a:lnTo>
                    <a:pt x="12247" y="5379"/>
                  </a:lnTo>
                  <a:lnTo>
                    <a:pt x="12055" y="4226"/>
                  </a:lnTo>
                  <a:lnTo>
                    <a:pt x="11863" y="3122"/>
                  </a:lnTo>
                  <a:lnTo>
                    <a:pt x="11575" y="2209"/>
                  </a:lnTo>
                  <a:lnTo>
                    <a:pt x="11431" y="1777"/>
                  </a:lnTo>
                  <a:lnTo>
                    <a:pt x="11239" y="1393"/>
                  </a:lnTo>
                  <a:lnTo>
                    <a:pt x="11046" y="1105"/>
                  </a:lnTo>
                  <a:lnTo>
                    <a:pt x="10854" y="817"/>
                  </a:lnTo>
                  <a:lnTo>
                    <a:pt x="10662" y="625"/>
                  </a:lnTo>
                  <a:lnTo>
                    <a:pt x="10422" y="432"/>
                  </a:lnTo>
                  <a:lnTo>
                    <a:pt x="10086" y="288"/>
                  </a:lnTo>
                  <a:lnTo>
                    <a:pt x="9750" y="192"/>
                  </a:lnTo>
                  <a:lnTo>
                    <a:pt x="9318" y="96"/>
                  </a:lnTo>
                  <a:lnTo>
                    <a:pt x="8885" y="48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62C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63;p76">
              <a:extLst>
                <a:ext uri="{FF2B5EF4-FFF2-40B4-BE49-F238E27FC236}">
                  <a16:creationId xmlns:a16="http://schemas.microsoft.com/office/drawing/2014/main" id="{7563781C-9505-45F7-FFD8-8A130D5A420F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1" y="14600"/>
                  </a:moveTo>
                  <a:lnTo>
                    <a:pt x="1" y="14600"/>
                  </a:lnTo>
                  <a:lnTo>
                    <a:pt x="145" y="14504"/>
                  </a:lnTo>
                  <a:lnTo>
                    <a:pt x="289" y="14312"/>
                  </a:lnTo>
                  <a:lnTo>
                    <a:pt x="481" y="13928"/>
                  </a:lnTo>
                  <a:lnTo>
                    <a:pt x="673" y="13351"/>
                  </a:lnTo>
                  <a:lnTo>
                    <a:pt x="817" y="12631"/>
                  </a:lnTo>
                  <a:lnTo>
                    <a:pt x="1153" y="10902"/>
                  </a:lnTo>
                  <a:lnTo>
                    <a:pt x="1489" y="8885"/>
                  </a:lnTo>
                  <a:lnTo>
                    <a:pt x="1922" y="6724"/>
                  </a:lnTo>
                  <a:lnTo>
                    <a:pt x="2162" y="5619"/>
                  </a:lnTo>
                  <a:lnTo>
                    <a:pt x="2450" y="4563"/>
                  </a:lnTo>
                  <a:lnTo>
                    <a:pt x="2834" y="3554"/>
                  </a:lnTo>
                  <a:lnTo>
                    <a:pt x="3218" y="2594"/>
                  </a:lnTo>
                  <a:lnTo>
                    <a:pt x="3699" y="1729"/>
                  </a:lnTo>
                  <a:lnTo>
                    <a:pt x="3939" y="134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4419" y="817"/>
                  </a:lnTo>
                  <a:lnTo>
                    <a:pt x="4659" y="625"/>
                  </a:lnTo>
                  <a:lnTo>
                    <a:pt x="4947" y="481"/>
                  </a:lnTo>
                  <a:lnTo>
                    <a:pt x="5331" y="384"/>
                  </a:lnTo>
                  <a:lnTo>
                    <a:pt x="6100" y="144"/>
                  </a:lnTo>
                  <a:lnTo>
                    <a:pt x="7012" y="48"/>
                  </a:lnTo>
                  <a:lnTo>
                    <a:pt x="7973" y="0"/>
                  </a:lnTo>
                  <a:lnTo>
                    <a:pt x="8885" y="48"/>
                  </a:lnTo>
                  <a:lnTo>
                    <a:pt x="9318" y="96"/>
                  </a:lnTo>
                  <a:lnTo>
                    <a:pt x="9750" y="192"/>
                  </a:lnTo>
                  <a:lnTo>
                    <a:pt x="10086" y="288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10662" y="625"/>
                  </a:lnTo>
                  <a:lnTo>
                    <a:pt x="10854" y="817"/>
                  </a:lnTo>
                  <a:lnTo>
                    <a:pt x="11046" y="1105"/>
                  </a:lnTo>
                  <a:lnTo>
                    <a:pt x="11239" y="1393"/>
                  </a:lnTo>
                  <a:lnTo>
                    <a:pt x="11431" y="1777"/>
                  </a:lnTo>
                  <a:lnTo>
                    <a:pt x="11575" y="2209"/>
                  </a:lnTo>
                  <a:lnTo>
                    <a:pt x="11863" y="3122"/>
                  </a:lnTo>
                  <a:lnTo>
                    <a:pt x="12055" y="4226"/>
                  </a:lnTo>
                  <a:lnTo>
                    <a:pt x="12247" y="5379"/>
                  </a:lnTo>
                  <a:lnTo>
                    <a:pt x="12391" y="6580"/>
                  </a:lnTo>
                  <a:lnTo>
                    <a:pt x="12439" y="7828"/>
                  </a:lnTo>
                  <a:lnTo>
                    <a:pt x="12487" y="9077"/>
                  </a:lnTo>
                  <a:lnTo>
                    <a:pt x="12439" y="10278"/>
                  </a:lnTo>
                  <a:lnTo>
                    <a:pt x="12391" y="11382"/>
                  </a:lnTo>
                  <a:lnTo>
                    <a:pt x="12295" y="12439"/>
                  </a:lnTo>
                  <a:lnTo>
                    <a:pt x="12151" y="13351"/>
                  </a:lnTo>
                  <a:lnTo>
                    <a:pt x="11959" y="14072"/>
                  </a:lnTo>
                  <a:lnTo>
                    <a:pt x="11863" y="14360"/>
                  </a:lnTo>
                  <a:lnTo>
                    <a:pt x="11719" y="14600"/>
                  </a:lnTo>
                  <a:lnTo>
                    <a:pt x="11575" y="14792"/>
                  </a:lnTo>
                  <a:lnTo>
                    <a:pt x="11431" y="14888"/>
                  </a:lnTo>
                  <a:lnTo>
                    <a:pt x="1" y="146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64;p76">
              <a:extLst>
                <a:ext uri="{FF2B5EF4-FFF2-40B4-BE49-F238E27FC236}">
                  <a16:creationId xmlns:a16="http://schemas.microsoft.com/office/drawing/2014/main" id="{E7655C23-2E81-6079-C751-725CF734FAF0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8789" y="0"/>
                  </a:moveTo>
                  <a:lnTo>
                    <a:pt x="8960" y="26"/>
                  </a:lnTo>
                  <a:lnTo>
                    <a:pt x="8960" y="26"/>
                  </a:lnTo>
                  <a:lnTo>
                    <a:pt x="8837" y="0"/>
                  </a:lnTo>
                  <a:close/>
                  <a:moveTo>
                    <a:pt x="8960" y="26"/>
                  </a:moveTo>
                  <a:lnTo>
                    <a:pt x="9510" y="144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960" y="26"/>
                  </a:lnTo>
                  <a:close/>
                </a:path>
              </a:pathLst>
            </a:custGeom>
            <a:solidFill>
              <a:srgbClr val="7BB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65;p76">
              <a:extLst>
                <a:ext uri="{FF2B5EF4-FFF2-40B4-BE49-F238E27FC236}">
                  <a16:creationId xmlns:a16="http://schemas.microsoft.com/office/drawing/2014/main" id="{A116CC8C-D90E-0BDE-715B-F5A897B95B77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8117" y="0"/>
                  </a:moveTo>
                  <a:lnTo>
                    <a:pt x="8117" y="0"/>
                  </a:lnTo>
                  <a:lnTo>
                    <a:pt x="8117" y="0"/>
                  </a:lnTo>
                  <a:lnTo>
                    <a:pt x="8117" y="0"/>
                  </a:lnTo>
                  <a:lnTo>
                    <a:pt x="8837" y="0"/>
                  </a:lnTo>
                  <a:lnTo>
                    <a:pt x="9510" y="144"/>
                  </a:lnTo>
                  <a:lnTo>
                    <a:pt x="9510" y="144"/>
                  </a:lnTo>
                  <a:lnTo>
                    <a:pt x="9510" y="192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789" y="0"/>
                  </a:lnTo>
                  <a:lnTo>
                    <a:pt x="81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66;p76">
              <a:extLst>
                <a:ext uri="{FF2B5EF4-FFF2-40B4-BE49-F238E27FC236}">
                  <a16:creationId xmlns:a16="http://schemas.microsoft.com/office/drawing/2014/main" id="{531C9730-5C3F-8DDC-492F-0F9CF6E412D0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extrusionOk="0">
                  <a:moveTo>
                    <a:pt x="2065" y="0"/>
                  </a:move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67;p76">
              <a:extLst>
                <a:ext uri="{FF2B5EF4-FFF2-40B4-BE49-F238E27FC236}">
                  <a16:creationId xmlns:a16="http://schemas.microsoft.com/office/drawing/2014/main" id="{1785DC40-05CE-EC5E-95A0-99458207CD08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fill="none" extrusionOk="0">
                  <a:moveTo>
                    <a:pt x="0" y="432"/>
                  </a:move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lnTo>
                    <a:pt x="2642" y="0"/>
                  </a:lnTo>
                  <a:lnTo>
                    <a:pt x="2065" y="0"/>
                  </a:ln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68;p76">
              <a:extLst>
                <a:ext uri="{FF2B5EF4-FFF2-40B4-BE49-F238E27FC236}">
                  <a16:creationId xmlns:a16="http://schemas.microsoft.com/office/drawing/2014/main" id="{5957B8CE-DA2D-42C7-337A-0B8470BD6FAC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extrusionOk="0">
                  <a:moveTo>
                    <a:pt x="1441" y="1"/>
                  </a:moveTo>
                  <a:lnTo>
                    <a:pt x="96" y="97"/>
                  </a:lnTo>
                  <a:lnTo>
                    <a:pt x="0" y="1730"/>
                  </a:lnTo>
                  <a:lnTo>
                    <a:pt x="0" y="1730"/>
                  </a:lnTo>
                  <a:lnTo>
                    <a:pt x="1537" y="1490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69;p76">
              <a:extLst>
                <a:ext uri="{FF2B5EF4-FFF2-40B4-BE49-F238E27FC236}">
                  <a16:creationId xmlns:a16="http://schemas.microsoft.com/office/drawing/2014/main" id="{BB8865DC-92AB-F164-E570-8DCFDB33615A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fill="none" extrusionOk="0">
                  <a:moveTo>
                    <a:pt x="1441" y="1"/>
                  </a:moveTo>
                  <a:lnTo>
                    <a:pt x="1537" y="1490"/>
                  </a:lnTo>
                  <a:lnTo>
                    <a:pt x="0" y="1730"/>
                  </a:lnTo>
                  <a:lnTo>
                    <a:pt x="96" y="97"/>
                  </a:lnTo>
                  <a:lnTo>
                    <a:pt x="14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70;p76">
              <a:extLst>
                <a:ext uri="{FF2B5EF4-FFF2-40B4-BE49-F238E27FC236}">
                  <a16:creationId xmlns:a16="http://schemas.microsoft.com/office/drawing/2014/main" id="{18A67028-5AE6-72EE-1CBD-A12661017B30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extrusionOk="0">
                  <a:moveTo>
                    <a:pt x="1489" y="0"/>
                  </a:move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271;p76">
              <a:extLst>
                <a:ext uri="{FF2B5EF4-FFF2-40B4-BE49-F238E27FC236}">
                  <a16:creationId xmlns:a16="http://schemas.microsoft.com/office/drawing/2014/main" id="{C93BD643-1073-A62E-D24F-F085B2436ECE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272;p76">
              <a:extLst>
                <a:ext uri="{FF2B5EF4-FFF2-40B4-BE49-F238E27FC236}">
                  <a16:creationId xmlns:a16="http://schemas.microsoft.com/office/drawing/2014/main" id="{05DEEE25-F10B-F896-BB3C-68875622F11E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extrusionOk="0">
                  <a:moveTo>
                    <a:pt x="2593" y="1"/>
                  </a:moveTo>
                  <a:lnTo>
                    <a:pt x="2305" y="49"/>
                  </a:lnTo>
                  <a:lnTo>
                    <a:pt x="2065" y="97"/>
                  </a:lnTo>
                  <a:lnTo>
                    <a:pt x="1777" y="145"/>
                  </a:lnTo>
                  <a:lnTo>
                    <a:pt x="1537" y="241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2" y="913"/>
                  </a:lnTo>
                  <a:lnTo>
                    <a:pt x="384" y="1345"/>
                  </a:lnTo>
                  <a:lnTo>
                    <a:pt x="144" y="1874"/>
                  </a:lnTo>
                  <a:lnTo>
                    <a:pt x="0" y="2402"/>
                  </a:lnTo>
                  <a:lnTo>
                    <a:pt x="0" y="2978"/>
                  </a:lnTo>
                  <a:lnTo>
                    <a:pt x="96" y="3555"/>
                  </a:lnTo>
                  <a:lnTo>
                    <a:pt x="240" y="4131"/>
                  </a:lnTo>
                  <a:lnTo>
                    <a:pt x="528" y="4659"/>
                  </a:lnTo>
                  <a:lnTo>
                    <a:pt x="913" y="5091"/>
                  </a:lnTo>
                  <a:lnTo>
                    <a:pt x="1345" y="5428"/>
                  </a:lnTo>
                  <a:lnTo>
                    <a:pt x="1777" y="5716"/>
                  </a:lnTo>
                  <a:lnTo>
                    <a:pt x="2305" y="5860"/>
                  </a:lnTo>
                  <a:lnTo>
                    <a:pt x="2593" y="5908"/>
                  </a:lnTo>
                  <a:lnTo>
                    <a:pt x="3122" y="5908"/>
                  </a:lnTo>
                  <a:lnTo>
                    <a:pt x="3410" y="5860"/>
                  </a:lnTo>
                  <a:lnTo>
                    <a:pt x="3650" y="5764"/>
                  </a:lnTo>
                  <a:lnTo>
                    <a:pt x="3890" y="5668"/>
                  </a:lnTo>
                  <a:lnTo>
                    <a:pt x="4130" y="5524"/>
                  </a:lnTo>
                  <a:lnTo>
                    <a:pt x="4370" y="5380"/>
                  </a:lnTo>
                  <a:lnTo>
                    <a:pt x="4755" y="4995"/>
                  </a:lnTo>
                  <a:lnTo>
                    <a:pt x="5043" y="4563"/>
                  </a:lnTo>
                  <a:lnTo>
                    <a:pt x="5283" y="4083"/>
                  </a:lnTo>
                  <a:lnTo>
                    <a:pt x="5427" y="3507"/>
                  </a:lnTo>
                  <a:lnTo>
                    <a:pt x="5427" y="2930"/>
                  </a:lnTo>
                  <a:lnTo>
                    <a:pt x="5379" y="2354"/>
                  </a:lnTo>
                  <a:lnTo>
                    <a:pt x="5187" y="1778"/>
                  </a:lnTo>
                  <a:lnTo>
                    <a:pt x="4899" y="1249"/>
                  </a:lnTo>
                  <a:lnTo>
                    <a:pt x="4562" y="817"/>
                  </a:lnTo>
                  <a:lnTo>
                    <a:pt x="4130" y="481"/>
                  </a:lnTo>
                  <a:lnTo>
                    <a:pt x="3650" y="241"/>
                  </a:lnTo>
                  <a:lnTo>
                    <a:pt x="3122" y="49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273;p76">
              <a:extLst>
                <a:ext uri="{FF2B5EF4-FFF2-40B4-BE49-F238E27FC236}">
                  <a16:creationId xmlns:a16="http://schemas.microsoft.com/office/drawing/2014/main" id="{B9AC6464-7479-4E2C-7768-A2A51C3EB6FF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fill="none" extrusionOk="0">
                  <a:moveTo>
                    <a:pt x="5379" y="2354"/>
                  </a:moveTo>
                  <a:lnTo>
                    <a:pt x="5379" y="2354"/>
                  </a:lnTo>
                  <a:lnTo>
                    <a:pt x="5427" y="2930"/>
                  </a:lnTo>
                  <a:lnTo>
                    <a:pt x="5427" y="3507"/>
                  </a:lnTo>
                  <a:lnTo>
                    <a:pt x="5283" y="4083"/>
                  </a:lnTo>
                  <a:lnTo>
                    <a:pt x="5043" y="4563"/>
                  </a:lnTo>
                  <a:lnTo>
                    <a:pt x="4755" y="4995"/>
                  </a:lnTo>
                  <a:lnTo>
                    <a:pt x="4370" y="5380"/>
                  </a:lnTo>
                  <a:lnTo>
                    <a:pt x="4130" y="5524"/>
                  </a:lnTo>
                  <a:lnTo>
                    <a:pt x="3890" y="5668"/>
                  </a:lnTo>
                  <a:lnTo>
                    <a:pt x="3650" y="5764"/>
                  </a:lnTo>
                  <a:lnTo>
                    <a:pt x="3410" y="5860"/>
                  </a:lnTo>
                  <a:lnTo>
                    <a:pt x="3410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93" y="5908"/>
                  </a:lnTo>
                  <a:lnTo>
                    <a:pt x="2305" y="5860"/>
                  </a:lnTo>
                  <a:lnTo>
                    <a:pt x="1777" y="5716"/>
                  </a:lnTo>
                  <a:lnTo>
                    <a:pt x="1345" y="5428"/>
                  </a:lnTo>
                  <a:lnTo>
                    <a:pt x="913" y="5091"/>
                  </a:lnTo>
                  <a:lnTo>
                    <a:pt x="528" y="4659"/>
                  </a:lnTo>
                  <a:lnTo>
                    <a:pt x="240" y="4131"/>
                  </a:lnTo>
                  <a:lnTo>
                    <a:pt x="96" y="3555"/>
                  </a:lnTo>
                  <a:lnTo>
                    <a:pt x="96" y="3555"/>
                  </a:lnTo>
                  <a:lnTo>
                    <a:pt x="0" y="2978"/>
                  </a:lnTo>
                  <a:lnTo>
                    <a:pt x="0" y="2402"/>
                  </a:lnTo>
                  <a:lnTo>
                    <a:pt x="144" y="1874"/>
                  </a:lnTo>
                  <a:lnTo>
                    <a:pt x="384" y="1345"/>
                  </a:lnTo>
                  <a:lnTo>
                    <a:pt x="672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7" y="241"/>
                  </a:lnTo>
                  <a:lnTo>
                    <a:pt x="1777" y="145"/>
                  </a:lnTo>
                  <a:lnTo>
                    <a:pt x="2065" y="97"/>
                  </a:lnTo>
                  <a:lnTo>
                    <a:pt x="2065" y="97"/>
                  </a:lnTo>
                  <a:lnTo>
                    <a:pt x="2305" y="49"/>
                  </a:lnTo>
                  <a:lnTo>
                    <a:pt x="2593" y="1"/>
                  </a:lnTo>
                  <a:lnTo>
                    <a:pt x="2882" y="1"/>
                  </a:lnTo>
                  <a:lnTo>
                    <a:pt x="3122" y="49"/>
                  </a:lnTo>
                  <a:lnTo>
                    <a:pt x="3650" y="241"/>
                  </a:lnTo>
                  <a:lnTo>
                    <a:pt x="4130" y="481"/>
                  </a:lnTo>
                  <a:lnTo>
                    <a:pt x="4562" y="817"/>
                  </a:lnTo>
                  <a:lnTo>
                    <a:pt x="4899" y="1249"/>
                  </a:lnTo>
                  <a:lnTo>
                    <a:pt x="5187" y="1778"/>
                  </a:lnTo>
                  <a:lnTo>
                    <a:pt x="5379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274;p76">
              <a:extLst>
                <a:ext uri="{FF2B5EF4-FFF2-40B4-BE49-F238E27FC236}">
                  <a16:creationId xmlns:a16="http://schemas.microsoft.com/office/drawing/2014/main" id="{CC971E81-75A2-5DDD-1BCE-385CE374A824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extrusionOk="0">
                  <a:moveTo>
                    <a:pt x="673" y="0"/>
                  </a:move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275;p76">
              <a:extLst>
                <a:ext uri="{FF2B5EF4-FFF2-40B4-BE49-F238E27FC236}">
                  <a16:creationId xmlns:a16="http://schemas.microsoft.com/office/drawing/2014/main" id="{1940F41E-5E76-4CCE-F215-F6185A9C4DB1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fill="none" extrusionOk="0">
                  <a:moveTo>
                    <a:pt x="673" y="0"/>
                  </a:moveTo>
                  <a:lnTo>
                    <a:pt x="673" y="0"/>
                  </a:ln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276;p76">
              <a:extLst>
                <a:ext uri="{FF2B5EF4-FFF2-40B4-BE49-F238E27FC236}">
                  <a16:creationId xmlns:a16="http://schemas.microsoft.com/office/drawing/2014/main" id="{EA01140E-8F59-D8D4-41DB-B041333AD436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extrusionOk="0">
                  <a:moveTo>
                    <a:pt x="10133" y="0"/>
                  </a:moveTo>
                  <a:lnTo>
                    <a:pt x="9365" y="48"/>
                  </a:lnTo>
                  <a:lnTo>
                    <a:pt x="8645" y="144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277;p76">
              <a:extLst>
                <a:ext uri="{FF2B5EF4-FFF2-40B4-BE49-F238E27FC236}">
                  <a16:creationId xmlns:a16="http://schemas.microsoft.com/office/drawing/2014/main" id="{6464BF1E-7C5B-0534-FB64-C6411E8E4EA2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fill="none" extrusionOk="0">
                  <a:moveTo>
                    <a:pt x="8645" y="144"/>
                  </a:moveTo>
                  <a:lnTo>
                    <a:pt x="4995" y="1249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lnTo>
                    <a:pt x="9365" y="48"/>
                  </a:lnTo>
                  <a:lnTo>
                    <a:pt x="8645" y="1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278;p76">
              <a:extLst>
                <a:ext uri="{FF2B5EF4-FFF2-40B4-BE49-F238E27FC236}">
                  <a16:creationId xmlns:a16="http://schemas.microsoft.com/office/drawing/2014/main" id="{026EB732-9255-A9FD-D534-ED5B25C135C4}"/>
                </a:ext>
              </a:extLst>
            </p:cNvPr>
            <p:cNvSpPr/>
            <p:nvPr/>
          </p:nvSpPr>
          <p:spPr>
            <a:xfrm>
              <a:off x="808400" y="1074550"/>
              <a:ext cx="90075" cy="33625"/>
            </a:xfrm>
            <a:custGeom>
              <a:avLst/>
              <a:gdLst/>
              <a:ahLst/>
              <a:cxnLst/>
              <a:rect l="l" t="t" r="r" b="b"/>
              <a:pathLst>
                <a:path w="3603" h="1345" extrusionOk="0">
                  <a:moveTo>
                    <a:pt x="3459" y="0"/>
                  </a:moveTo>
                  <a:lnTo>
                    <a:pt x="3411" y="48"/>
                  </a:lnTo>
                  <a:lnTo>
                    <a:pt x="3363" y="288"/>
                  </a:lnTo>
                  <a:lnTo>
                    <a:pt x="3219" y="528"/>
                  </a:lnTo>
                  <a:lnTo>
                    <a:pt x="3075" y="672"/>
                  </a:lnTo>
                  <a:lnTo>
                    <a:pt x="2882" y="817"/>
                  </a:lnTo>
                  <a:lnTo>
                    <a:pt x="2642" y="961"/>
                  </a:lnTo>
                  <a:lnTo>
                    <a:pt x="2402" y="1057"/>
                  </a:lnTo>
                  <a:lnTo>
                    <a:pt x="1922" y="1153"/>
                  </a:lnTo>
                  <a:lnTo>
                    <a:pt x="1394" y="1153"/>
                  </a:lnTo>
                  <a:lnTo>
                    <a:pt x="1106" y="1105"/>
                  </a:lnTo>
                  <a:lnTo>
                    <a:pt x="865" y="1009"/>
                  </a:lnTo>
                  <a:lnTo>
                    <a:pt x="625" y="913"/>
                  </a:lnTo>
                  <a:lnTo>
                    <a:pt x="433" y="769"/>
                  </a:lnTo>
                  <a:lnTo>
                    <a:pt x="241" y="576"/>
                  </a:lnTo>
                  <a:lnTo>
                    <a:pt x="145" y="336"/>
                  </a:lnTo>
                  <a:lnTo>
                    <a:pt x="49" y="336"/>
                  </a:lnTo>
                  <a:lnTo>
                    <a:pt x="1" y="384"/>
                  </a:lnTo>
                  <a:lnTo>
                    <a:pt x="145" y="672"/>
                  </a:lnTo>
                  <a:lnTo>
                    <a:pt x="337" y="913"/>
                  </a:lnTo>
                  <a:lnTo>
                    <a:pt x="529" y="1057"/>
                  </a:lnTo>
                  <a:lnTo>
                    <a:pt x="769" y="1201"/>
                  </a:lnTo>
                  <a:lnTo>
                    <a:pt x="1058" y="1297"/>
                  </a:lnTo>
                  <a:lnTo>
                    <a:pt x="1346" y="1345"/>
                  </a:lnTo>
                  <a:lnTo>
                    <a:pt x="1922" y="1345"/>
                  </a:lnTo>
                  <a:lnTo>
                    <a:pt x="2210" y="1297"/>
                  </a:lnTo>
                  <a:lnTo>
                    <a:pt x="2498" y="1201"/>
                  </a:lnTo>
                  <a:lnTo>
                    <a:pt x="2738" y="1105"/>
                  </a:lnTo>
                  <a:lnTo>
                    <a:pt x="2979" y="961"/>
                  </a:lnTo>
                  <a:lnTo>
                    <a:pt x="3219" y="817"/>
                  </a:lnTo>
                  <a:lnTo>
                    <a:pt x="3411" y="576"/>
                  </a:lnTo>
                  <a:lnTo>
                    <a:pt x="3507" y="336"/>
                  </a:lnTo>
                  <a:lnTo>
                    <a:pt x="3603" y="48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279;p76">
              <a:extLst>
                <a:ext uri="{FF2B5EF4-FFF2-40B4-BE49-F238E27FC236}">
                  <a16:creationId xmlns:a16="http://schemas.microsoft.com/office/drawing/2014/main" id="{F961096F-6792-DE2E-E36B-39BD7424A17F}"/>
                </a:ext>
              </a:extLst>
            </p:cNvPr>
            <p:cNvSpPr/>
            <p:nvPr/>
          </p:nvSpPr>
          <p:spPr>
            <a:xfrm>
              <a:off x="804800" y="1080550"/>
              <a:ext cx="12050" cy="12025"/>
            </a:xfrm>
            <a:custGeom>
              <a:avLst/>
              <a:gdLst/>
              <a:ahLst/>
              <a:cxnLst/>
              <a:rect l="l" t="t" r="r" b="b"/>
              <a:pathLst>
                <a:path w="482" h="481" extrusionOk="0">
                  <a:moveTo>
                    <a:pt x="145" y="0"/>
                  </a:moveTo>
                  <a:lnTo>
                    <a:pt x="49" y="144"/>
                  </a:lnTo>
                  <a:lnTo>
                    <a:pt x="1" y="288"/>
                  </a:lnTo>
                  <a:lnTo>
                    <a:pt x="49" y="432"/>
                  </a:lnTo>
                  <a:lnTo>
                    <a:pt x="49" y="480"/>
                  </a:lnTo>
                  <a:lnTo>
                    <a:pt x="97" y="480"/>
                  </a:lnTo>
                  <a:lnTo>
                    <a:pt x="145" y="384"/>
                  </a:lnTo>
                  <a:lnTo>
                    <a:pt x="145" y="336"/>
                  </a:lnTo>
                  <a:lnTo>
                    <a:pt x="145" y="288"/>
                  </a:lnTo>
                  <a:lnTo>
                    <a:pt x="145" y="240"/>
                  </a:lnTo>
                  <a:lnTo>
                    <a:pt x="193" y="240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41" y="144"/>
                  </a:lnTo>
                  <a:lnTo>
                    <a:pt x="481" y="144"/>
                  </a:lnTo>
                  <a:lnTo>
                    <a:pt x="481" y="96"/>
                  </a:lnTo>
                  <a:lnTo>
                    <a:pt x="433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280;p76">
              <a:extLst>
                <a:ext uri="{FF2B5EF4-FFF2-40B4-BE49-F238E27FC236}">
                  <a16:creationId xmlns:a16="http://schemas.microsoft.com/office/drawing/2014/main" id="{682372EE-3C98-8C5E-F2C5-8861CC569AF6}"/>
                </a:ext>
              </a:extLst>
            </p:cNvPr>
            <p:cNvSpPr/>
            <p:nvPr/>
          </p:nvSpPr>
          <p:spPr>
            <a:xfrm>
              <a:off x="886450" y="1073350"/>
              <a:ext cx="16825" cy="8425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193" y="0"/>
                  </a:moveTo>
                  <a:lnTo>
                    <a:pt x="1" y="144"/>
                  </a:lnTo>
                  <a:lnTo>
                    <a:pt x="1" y="192"/>
                  </a:lnTo>
                  <a:lnTo>
                    <a:pt x="49" y="240"/>
                  </a:lnTo>
                  <a:lnTo>
                    <a:pt x="145" y="240"/>
                  </a:lnTo>
                  <a:lnTo>
                    <a:pt x="241" y="144"/>
                  </a:lnTo>
                  <a:lnTo>
                    <a:pt x="385" y="144"/>
                  </a:lnTo>
                  <a:lnTo>
                    <a:pt x="433" y="192"/>
                  </a:lnTo>
                  <a:lnTo>
                    <a:pt x="481" y="192"/>
                  </a:lnTo>
                  <a:lnTo>
                    <a:pt x="481" y="240"/>
                  </a:lnTo>
                  <a:lnTo>
                    <a:pt x="481" y="288"/>
                  </a:lnTo>
                  <a:lnTo>
                    <a:pt x="529" y="288"/>
                  </a:lnTo>
                  <a:lnTo>
                    <a:pt x="577" y="336"/>
                  </a:lnTo>
                  <a:lnTo>
                    <a:pt x="625" y="336"/>
                  </a:lnTo>
                  <a:lnTo>
                    <a:pt x="673" y="288"/>
                  </a:lnTo>
                  <a:lnTo>
                    <a:pt x="673" y="192"/>
                  </a:lnTo>
                  <a:lnTo>
                    <a:pt x="529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281;p76">
              <a:extLst>
                <a:ext uri="{FF2B5EF4-FFF2-40B4-BE49-F238E27FC236}">
                  <a16:creationId xmlns:a16="http://schemas.microsoft.com/office/drawing/2014/main" id="{5596B849-F8AE-948A-53E5-26AEE39D5836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extrusionOk="0">
                  <a:moveTo>
                    <a:pt x="2594" y="0"/>
                  </a:moveTo>
                  <a:lnTo>
                    <a:pt x="2306" y="48"/>
                  </a:lnTo>
                  <a:lnTo>
                    <a:pt x="2066" y="96"/>
                  </a:lnTo>
                  <a:lnTo>
                    <a:pt x="1778" y="145"/>
                  </a:lnTo>
                  <a:lnTo>
                    <a:pt x="1538" y="289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3" y="913"/>
                  </a:lnTo>
                  <a:lnTo>
                    <a:pt x="385" y="1345"/>
                  </a:lnTo>
                  <a:lnTo>
                    <a:pt x="145" y="1873"/>
                  </a:lnTo>
                  <a:lnTo>
                    <a:pt x="1" y="2402"/>
                  </a:lnTo>
                  <a:lnTo>
                    <a:pt x="1" y="2978"/>
                  </a:lnTo>
                  <a:lnTo>
                    <a:pt x="49" y="3602"/>
                  </a:lnTo>
                  <a:lnTo>
                    <a:pt x="241" y="4131"/>
                  </a:lnTo>
                  <a:lnTo>
                    <a:pt x="529" y="4659"/>
                  </a:lnTo>
                  <a:lnTo>
                    <a:pt x="913" y="5091"/>
                  </a:lnTo>
                  <a:lnTo>
                    <a:pt x="1297" y="5427"/>
                  </a:lnTo>
                  <a:lnTo>
                    <a:pt x="1778" y="5715"/>
                  </a:lnTo>
                  <a:lnTo>
                    <a:pt x="2306" y="5860"/>
                  </a:lnTo>
                  <a:lnTo>
                    <a:pt x="2546" y="5908"/>
                  </a:lnTo>
                  <a:lnTo>
                    <a:pt x="3122" y="5908"/>
                  </a:lnTo>
                  <a:lnTo>
                    <a:pt x="3363" y="5860"/>
                  </a:lnTo>
                  <a:lnTo>
                    <a:pt x="3651" y="5763"/>
                  </a:lnTo>
                  <a:lnTo>
                    <a:pt x="3891" y="5667"/>
                  </a:lnTo>
                  <a:lnTo>
                    <a:pt x="4131" y="5523"/>
                  </a:lnTo>
                  <a:lnTo>
                    <a:pt x="4371" y="5379"/>
                  </a:lnTo>
                  <a:lnTo>
                    <a:pt x="4755" y="5043"/>
                  </a:lnTo>
                  <a:lnTo>
                    <a:pt x="5043" y="4563"/>
                  </a:lnTo>
                  <a:lnTo>
                    <a:pt x="5284" y="4083"/>
                  </a:lnTo>
                  <a:lnTo>
                    <a:pt x="5428" y="3506"/>
                  </a:lnTo>
                  <a:lnTo>
                    <a:pt x="5428" y="2930"/>
                  </a:lnTo>
                  <a:lnTo>
                    <a:pt x="5380" y="2354"/>
                  </a:lnTo>
                  <a:lnTo>
                    <a:pt x="5188" y="1777"/>
                  </a:lnTo>
                  <a:lnTo>
                    <a:pt x="4899" y="1297"/>
                  </a:lnTo>
                  <a:lnTo>
                    <a:pt x="4515" y="865"/>
                  </a:lnTo>
                  <a:lnTo>
                    <a:pt x="4131" y="481"/>
                  </a:lnTo>
                  <a:lnTo>
                    <a:pt x="3651" y="241"/>
                  </a:lnTo>
                  <a:lnTo>
                    <a:pt x="3122" y="48"/>
                  </a:lnTo>
                  <a:lnTo>
                    <a:pt x="2882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282;p76">
              <a:extLst>
                <a:ext uri="{FF2B5EF4-FFF2-40B4-BE49-F238E27FC236}">
                  <a16:creationId xmlns:a16="http://schemas.microsoft.com/office/drawing/2014/main" id="{4C188EA3-364D-5654-2E7D-6B67947C0667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fill="none" extrusionOk="0">
                  <a:moveTo>
                    <a:pt x="5380" y="2354"/>
                  </a:moveTo>
                  <a:lnTo>
                    <a:pt x="5380" y="2354"/>
                  </a:lnTo>
                  <a:lnTo>
                    <a:pt x="5428" y="2930"/>
                  </a:lnTo>
                  <a:lnTo>
                    <a:pt x="5428" y="3506"/>
                  </a:lnTo>
                  <a:lnTo>
                    <a:pt x="5284" y="4083"/>
                  </a:lnTo>
                  <a:lnTo>
                    <a:pt x="5043" y="4563"/>
                  </a:lnTo>
                  <a:lnTo>
                    <a:pt x="4755" y="5043"/>
                  </a:lnTo>
                  <a:lnTo>
                    <a:pt x="4371" y="5379"/>
                  </a:lnTo>
                  <a:lnTo>
                    <a:pt x="4131" y="5523"/>
                  </a:lnTo>
                  <a:lnTo>
                    <a:pt x="3891" y="5667"/>
                  </a:lnTo>
                  <a:lnTo>
                    <a:pt x="3651" y="5763"/>
                  </a:lnTo>
                  <a:lnTo>
                    <a:pt x="3363" y="5860"/>
                  </a:lnTo>
                  <a:lnTo>
                    <a:pt x="3363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46" y="5908"/>
                  </a:lnTo>
                  <a:lnTo>
                    <a:pt x="2306" y="5860"/>
                  </a:lnTo>
                  <a:lnTo>
                    <a:pt x="1778" y="5715"/>
                  </a:lnTo>
                  <a:lnTo>
                    <a:pt x="1297" y="5427"/>
                  </a:lnTo>
                  <a:lnTo>
                    <a:pt x="913" y="5091"/>
                  </a:lnTo>
                  <a:lnTo>
                    <a:pt x="529" y="4659"/>
                  </a:lnTo>
                  <a:lnTo>
                    <a:pt x="241" y="4131"/>
                  </a:lnTo>
                  <a:lnTo>
                    <a:pt x="49" y="3602"/>
                  </a:lnTo>
                  <a:lnTo>
                    <a:pt x="49" y="3602"/>
                  </a:lnTo>
                  <a:lnTo>
                    <a:pt x="1" y="2978"/>
                  </a:lnTo>
                  <a:lnTo>
                    <a:pt x="1" y="2402"/>
                  </a:lnTo>
                  <a:lnTo>
                    <a:pt x="145" y="1873"/>
                  </a:lnTo>
                  <a:lnTo>
                    <a:pt x="385" y="1345"/>
                  </a:lnTo>
                  <a:lnTo>
                    <a:pt x="673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8" y="289"/>
                  </a:lnTo>
                  <a:lnTo>
                    <a:pt x="1778" y="145"/>
                  </a:lnTo>
                  <a:lnTo>
                    <a:pt x="2066" y="96"/>
                  </a:lnTo>
                  <a:lnTo>
                    <a:pt x="2066" y="96"/>
                  </a:lnTo>
                  <a:lnTo>
                    <a:pt x="2306" y="48"/>
                  </a:lnTo>
                  <a:lnTo>
                    <a:pt x="2594" y="0"/>
                  </a:lnTo>
                  <a:lnTo>
                    <a:pt x="2882" y="48"/>
                  </a:lnTo>
                  <a:lnTo>
                    <a:pt x="3122" y="48"/>
                  </a:lnTo>
                  <a:lnTo>
                    <a:pt x="3651" y="241"/>
                  </a:lnTo>
                  <a:lnTo>
                    <a:pt x="4131" y="481"/>
                  </a:lnTo>
                  <a:lnTo>
                    <a:pt x="4515" y="865"/>
                  </a:lnTo>
                  <a:lnTo>
                    <a:pt x="4899" y="1297"/>
                  </a:lnTo>
                  <a:lnTo>
                    <a:pt x="5188" y="1777"/>
                  </a:lnTo>
                  <a:lnTo>
                    <a:pt x="5380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283;p76">
              <a:extLst>
                <a:ext uri="{FF2B5EF4-FFF2-40B4-BE49-F238E27FC236}">
                  <a16:creationId xmlns:a16="http://schemas.microsoft.com/office/drawing/2014/main" id="{9FCC129E-00E2-091A-BD9A-4A4AC7DD6847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extrusionOk="0">
                  <a:moveTo>
                    <a:pt x="1585" y="0"/>
                  </a:move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284;p76">
              <a:extLst>
                <a:ext uri="{FF2B5EF4-FFF2-40B4-BE49-F238E27FC236}">
                  <a16:creationId xmlns:a16="http://schemas.microsoft.com/office/drawing/2014/main" id="{47621429-6334-DF10-C24D-BABCA48AA293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285;p76">
              <a:extLst>
                <a:ext uri="{FF2B5EF4-FFF2-40B4-BE49-F238E27FC236}">
                  <a16:creationId xmlns:a16="http://schemas.microsoft.com/office/drawing/2014/main" id="{91198037-B622-53B4-F0C3-6233AC78E538}"/>
                </a:ext>
              </a:extLst>
            </p:cNvPr>
            <p:cNvSpPr/>
            <p:nvPr/>
          </p:nvSpPr>
          <p:spPr>
            <a:xfrm>
              <a:off x="574300" y="109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286;p76">
              <a:extLst>
                <a:ext uri="{FF2B5EF4-FFF2-40B4-BE49-F238E27FC236}">
                  <a16:creationId xmlns:a16="http://schemas.microsoft.com/office/drawing/2014/main" id="{E5783DFC-91BD-8A08-D2D0-751B1FB24347}"/>
                </a:ext>
              </a:extLst>
            </p:cNvPr>
            <p:cNvSpPr/>
            <p:nvPr/>
          </p:nvSpPr>
          <p:spPr>
            <a:xfrm>
              <a:off x="564675" y="1081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287;p76">
              <a:extLst>
                <a:ext uri="{FF2B5EF4-FFF2-40B4-BE49-F238E27FC236}">
                  <a16:creationId xmlns:a16="http://schemas.microsoft.com/office/drawing/2014/main" id="{BD77E8DE-C0B4-9E9F-684A-B50536F32212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extrusionOk="0">
                  <a:moveTo>
                    <a:pt x="1057" y="1"/>
                  </a:move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288;p76">
              <a:extLst>
                <a:ext uri="{FF2B5EF4-FFF2-40B4-BE49-F238E27FC236}">
                  <a16:creationId xmlns:a16="http://schemas.microsoft.com/office/drawing/2014/main" id="{7DBE4EA4-E649-8D55-0990-F6A3CF908309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fill="none" extrusionOk="0">
                  <a:moveTo>
                    <a:pt x="1297" y="1"/>
                  </a:moveTo>
                  <a:lnTo>
                    <a:pt x="1297" y="1"/>
                  </a:lnTo>
                  <a:lnTo>
                    <a:pt x="1057" y="1"/>
                  </a:ln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2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289;p76">
              <a:extLst>
                <a:ext uri="{FF2B5EF4-FFF2-40B4-BE49-F238E27FC236}">
                  <a16:creationId xmlns:a16="http://schemas.microsoft.com/office/drawing/2014/main" id="{4CEAB0AB-A2C7-7A4B-054E-DF19F455E0DD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extrusionOk="0">
                  <a:moveTo>
                    <a:pt x="577" y="1"/>
                  </a:move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290;p76">
              <a:extLst>
                <a:ext uri="{FF2B5EF4-FFF2-40B4-BE49-F238E27FC236}">
                  <a16:creationId xmlns:a16="http://schemas.microsoft.com/office/drawing/2014/main" id="{354F8511-2A80-2276-1B2C-69A1BB05E4D6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291;p76">
              <a:extLst>
                <a:ext uri="{FF2B5EF4-FFF2-40B4-BE49-F238E27FC236}">
                  <a16:creationId xmlns:a16="http://schemas.microsoft.com/office/drawing/2014/main" id="{1EDC0FB5-CC50-275F-4047-DC178C619083}"/>
                </a:ext>
              </a:extLst>
            </p:cNvPr>
            <p:cNvSpPr/>
            <p:nvPr/>
          </p:nvSpPr>
          <p:spPr>
            <a:xfrm>
              <a:off x="896050" y="922050"/>
              <a:ext cx="79275" cy="37250"/>
            </a:xfrm>
            <a:custGeom>
              <a:avLst/>
              <a:gdLst/>
              <a:ahLst/>
              <a:cxnLst/>
              <a:rect l="l" t="t" r="r" b="b"/>
              <a:pathLst>
                <a:path w="3171" h="1490" extrusionOk="0">
                  <a:moveTo>
                    <a:pt x="1297" y="1"/>
                  </a:moveTo>
                  <a:lnTo>
                    <a:pt x="1057" y="97"/>
                  </a:lnTo>
                  <a:lnTo>
                    <a:pt x="817" y="145"/>
                  </a:lnTo>
                  <a:lnTo>
                    <a:pt x="577" y="289"/>
                  </a:lnTo>
                  <a:lnTo>
                    <a:pt x="337" y="481"/>
                  </a:lnTo>
                  <a:lnTo>
                    <a:pt x="193" y="673"/>
                  </a:lnTo>
                  <a:lnTo>
                    <a:pt x="49" y="913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97" y="1105"/>
                  </a:lnTo>
                  <a:lnTo>
                    <a:pt x="193" y="1154"/>
                  </a:lnTo>
                  <a:lnTo>
                    <a:pt x="289" y="1105"/>
                  </a:lnTo>
                  <a:lnTo>
                    <a:pt x="289" y="1057"/>
                  </a:lnTo>
                  <a:lnTo>
                    <a:pt x="433" y="865"/>
                  </a:lnTo>
                  <a:lnTo>
                    <a:pt x="577" y="673"/>
                  </a:lnTo>
                  <a:lnTo>
                    <a:pt x="769" y="529"/>
                  </a:lnTo>
                  <a:lnTo>
                    <a:pt x="961" y="433"/>
                  </a:lnTo>
                  <a:lnTo>
                    <a:pt x="1153" y="385"/>
                  </a:lnTo>
                  <a:lnTo>
                    <a:pt x="1297" y="385"/>
                  </a:lnTo>
                  <a:lnTo>
                    <a:pt x="1682" y="433"/>
                  </a:lnTo>
                  <a:lnTo>
                    <a:pt x="2066" y="529"/>
                  </a:lnTo>
                  <a:lnTo>
                    <a:pt x="2402" y="769"/>
                  </a:lnTo>
                  <a:lnTo>
                    <a:pt x="2690" y="1057"/>
                  </a:lnTo>
                  <a:lnTo>
                    <a:pt x="2834" y="1202"/>
                  </a:lnTo>
                  <a:lnTo>
                    <a:pt x="2882" y="1394"/>
                  </a:lnTo>
                  <a:lnTo>
                    <a:pt x="2978" y="1490"/>
                  </a:lnTo>
                  <a:lnTo>
                    <a:pt x="3074" y="1490"/>
                  </a:lnTo>
                  <a:lnTo>
                    <a:pt x="3170" y="1442"/>
                  </a:lnTo>
                  <a:lnTo>
                    <a:pt x="3170" y="1298"/>
                  </a:lnTo>
                  <a:lnTo>
                    <a:pt x="3074" y="1057"/>
                  </a:lnTo>
                  <a:lnTo>
                    <a:pt x="2978" y="865"/>
                  </a:lnTo>
                  <a:lnTo>
                    <a:pt x="2834" y="673"/>
                  </a:lnTo>
                  <a:lnTo>
                    <a:pt x="2642" y="481"/>
                  </a:lnTo>
                  <a:lnTo>
                    <a:pt x="2450" y="337"/>
                  </a:lnTo>
                  <a:lnTo>
                    <a:pt x="2258" y="193"/>
                  </a:lnTo>
                  <a:lnTo>
                    <a:pt x="2018" y="97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292;p76">
              <a:extLst>
                <a:ext uri="{FF2B5EF4-FFF2-40B4-BE49-F238E27FC236}">
                  <a16:creationId xmlns:a16="http://schemas.microsoft.com/office/drawing/2014/main" id="{6FA44294-783A-097F-DCD8-B8C410A7C362}"/>
                </a:ext>
              </a:extLst>
            </p:cNvPr>
            <p:cNvSpPr/>
            <p:nvPr/>
          </p:nvSpPr>
          <p:spPr>
            <a:xfrm>
              <a:off x="705150" y="936475"/>
              <a:ext cx="76875" cy="39650"/>
            </a:xfrm>
            <a:custGeom>
              <a:avLst/>
              <a:gdLst/>
              <a:ahLst/>
              <a:cxnLst/>
              <a:rect l="l" t="t" r="r" b="b"/>
              <a:pathLst>
                <a:path w="3075" h="1586" extrusionOk="0">
                  <a:moveTo>
                    <a:pt x="1442" y="0"/>
                  </a:moveTo>
                  <a:lnTo>
                    <a:pt x="1249" y="48"/>
                  </a:lnTo>
                  <a:lnTo>
                    <a:pt x="817" y="288"/>
                  </a:lnTo>
                  <a:lnTo>
                    <a:pt x="433" y="577"/>
                  </a:lnTo>
                  <a:lnTo>
                    <a:pt x="289" y="769"/>
                  </a:lnTo>
                  <a:lnTo>
                    <a:pt x="193" y="961"/>
                  </a:lnTo>
                  <a:lnTo>
                    <a:pt x="97" y="1153"/>
                  </a:lnTo>
                  <a:lnTo>
                    <a:pt x="1" y="1393"/>
                  </a:lnTo>
                  <a:lnTo>
                    <a:pt x="49" y="1537"/>
                  </a:lnTo>
                  <a:lnTo>
                    <a:pt x="145" y="1585"/>
                  </a:lnTo>
                  <a:lnTo>
                    <a:pt x="241" y="1585"/>
                  </a:lnTo>
                  <a:lnTo>
                    <a:pt x="289" y="1489"/>
                  </a:lnTo>
                  <a:lnTo>
                    <a:pt x="337" y="1297"/>
                  </a:lnTo>
                  <a:lnTo>
                    <a:pt x="433" y="1153"/>
                  </a:lnTo>
                  <a:lnTo>
                    <a:pt x="673" y="865"/>
                  </a:lnTo>
                  <a:lnTo>
                    <a:pt x="1009" y="625"/>
                  </a:lnTo>
                  <a:lnTo>
                    <a:pt x="1346" y="432"/>
                  </a:lnTo>
                  <a:lnTo>
                    <a:pt x="1682" y="336"/>
                  </a:lnTo>
                  <a:lnTo>
                    <a:pt x="1874" y="288"/>
                  </a:lnTo>
                  <a:lnTo>
                    <a:pt x="2066" y="288"/>
                  </a:lnTo>
                  <a:lnTo>
                    <a:pt x="2306" y="336"/>
                  </a:lnTo>
                  <a:lnTo>
                    <a:pt x="2498" y="432"/>
                  </a:lnTo>
                  <a:lnTo>
                    <a:pt x="2642" y="577"/>
                  </a:lnTo>
                  <a:lnTo>
                    <a:pt x="2786" y="673"/>
                  </a:lnTo>
                  <a:lnTo>
                    <a:pt x="2882" y="721"/>
                  </a:lnTo>
                  <a:lnTo>
                    <a:pt x="2930" y="769"/>
                  </a:lnTo>
                  <a:lnTo>
                    <a:pt x="3026" y="673"/>
                  </a:lnTo>
                  <a:lnTo>
                    <a:pt x="3074" y="577"/>
                  </a:lnTo>
                  <a:lnTo>
                    <a:pt x="3074" y="528"/>
                  </a:lnTo>
                  <a:lnTo>
                    <a:pt x="3026" y="480"/>
                  </a:lnTo>
                  <a:lnTo>
                    <a:pt x="2834" y="288"/>
                  </a:lnTo>
                  <a:lnTo>
                    <a:pt x="2642" y="144"/>
                  </a:lnTo>
                  <a:lnTo>
                    <a:pt x="2402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293;p76">
              <a:extLst>
                <a:ext uri="{FF2B5EF4-FFF2-40B4-BE49-F238E27FC236}">
                  <a16:creationId xmlns:a16="http://schemas.microsoft.com/office/drawing/2014/main" id="{D9BE66AE-D389-6322-CCA7-E876C61E4E08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extrusionOk="0">
                  <a:moveTo>
                    <a:pt x="1778" y="1"/>
                  </a:move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294;p76">
              <a:extLst>
                <a:ext uri="{FF2B5EF4-FFF2-40B4-BE49-F238E27FC236}">
                  <a16:creationId xmlns:a16="http://schemas.microsoft.com/office/drawing/2014/main" id="{53EA1AAC-90B7-8D44-B858-C431666F3A9F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fill="none" extrusionOk="0">
                  <a:moveTo>
                    <a:pt x="1778" y="1"/>
                  </a:moveTo>
                  <a:lnTo>
                    <a:pt x="1778" y="1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295;p76">
              <a:extLst>
                <a:ext uri="{FF2B5EF4-FFF2-40B4-BE49-F238E27FC236}">
                  <a16:creationId xmlns:a16="http://schemas.microsoft.com/office/drawing/2014/main" id="{F5B4EBA4-CE72-1230-A5A5-3D217DE712B0}"/>
                </a:ext>
              </a:extLst>
            </p:cNvPr>
            <p:cNvSpPr/>
            <p:nvPr/>
          </p:nvSpPr>
          <p:spPr>
            <a:xfrm>
              <a:off x="708750" y="988100"/>
              <a:ext cx="92475" cy="114075"/>
            </a:xfrm>
            <a:custGeom>
              <a:avLst/>
              <a:gdLst/>
              <a:ahLst/>
              <a:cxnLst/>
              <a:rect l="l" t="t" r="r" b="b"/>
              <a:pathLst>
                <a:path w="3699" h="4563" extrusionOk="0">
                  <a:moveTo>
                    <a:pt x="1634" y="0"/>
                  </a:moveTo>
                  <a:lnTo>
                    <a:pt x="1250" y="48"/>
                  </a:lnTo>
                  <a:lnTo>
                    <a:pt x="913" y="192"/>
                  </a:lnTo>
                  <a:lnTo>
                    <a:pt x="625" y="384"/>
                  </a:lnTo>
                  <a:lnTo>
                    <a:pt x="385" y="625"/>
                  </a:lnTo>
                  <a:lnTo>
                    <a:pt x="193" y="913"/>
                  </a:lnTo>
                  <a:lnTo>
                    <a:pt x="49" y="1249"/>
                  </a:lnTo>
                  <a:lnTo>
                    <a:pt x="1" y="1585"/>
                  </a:lnTo>
                  <a:lnTo>
                    <a:pt x="1" y="1969"/>
                  </a:lnTo>
                  <a:lnTo>
                    <a:pt x="49" y="2930"/>
                  </a:lnTo>
                  <a:lnTo>
                    <a:pt x="145" y="3314"/>
                  </a:lnTo>
                  <a:lnTo>
                    <a:pt x="289" y="3650"/>
                  </a:lnTo>
                  <a:lnTo>
                    <a:pt x="481" y="3938"/>
                  </a:lnTo>
                  <a:lnTo>
                    <a:pt x="721" y="4178"/>
                  </a:lnTo>
                  <a:lnTo>
                    <a:pt x="1009" y="4371"/>
                  </a:lnTo>
                  <a:lnTo>
                    <a:pt x="1346" y="4515"/>
                  </a:lnTo>
                  <a:lnTo>
                    <a:pt x="1682" y="4563"/>
                  </a:lnTo>
                  <a:lnTo>
                    <a:pt x="2066" y="4563"/>
                  </a:lnTo>
                  <a:lnTo>
                    <a:pt x="2402" y="4515"/>
                  </a:lnTo>
                  <a:lnTo>
                    <a:pt x="2738" y="4371"/>
                  </a:lnTo>
                  <a:lnTo>
                    <a:pt x="3026" y="4178"/>
                  </a:lnTo>
                  <a:lnTo>
                    <a:pt x="3267" y="3938"/>
                  </a:lnTo>
                  <a:lnTo>
                    <a:pt x="3507" y="3650"/>
                  </a:lnTo>
                  <a:lnTo>
                    <a:pt x="3603" y="3314"/>
                  </a:lnTo>
                  <a:lnTo>
                    <a:pt x="3699" y="2978"/>
                  </a:lnTo>
                  <a:lnTo>
                    <a:pt x="3699" y="2594"/>
                  </a:lnTo>
                  <a:lnTo>
                    <a:pt x="3603" y="1633"/>
                  </a:lnTo>
                  <a:lnTo>
                    <a:pt x="3555" y="1249"/>
                  </a:lnTo>
                  <a:lnTo>
                    <a:pt x="3411" y="961"/>
                  </a:lnTo>
                  <a:lnTo>
                    <a:pt x="3219" y="673"/>
                  </a:lnTo>
                  <a:lnTo>
                    <a:pt x="2930" y="384"/>
                  </a:lnTo>
                  <a:lnTo>
                    <a:pt x="2642" y="192"/>
                  </a:lnTo>
                  <a:lnTo>
                    <a:pt x="2354" y="48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296;p76">
              <a:extLst>
                <a:ext uri="{FF2B5EF4-FFF2-40B4-BE49-F238E27FC236}">
                  <a16:creationId xmlns:a16="http://schemas.microsoft.com/office/drawing/2014/main" id="{1518FDDF-8350-4D85-E82C-DAD18D4B1286}"/>
                </a:ext>
              </a:extLst>
            </p:cNvPr>
            <p:cNvSpPr/>
            <p:nvPr/>
          </p:nvSpPr>
          <p:spPr>
            <a:xfrm>
              <a:off x="733975" y="995300"/>
              <a:ext cx="67250" cy="98475"/>
            </a:xfrm>
            <a:custGeom>
              <a:avLst/>
              <a:gdLst/>
              <a:ahLst/>
              <a:cxnLst/>
              <a:rect l="l" t="t" r="r" b="b"/>
              <a:pathLst>
                <a:path w="2690" h="3939" extrusionOk="0">
                  <a:moveTo>
                    <a:pt x="1393" y="0"/>
                  </a:moveTo>
                  <a:lnTo>
                    <a:pt x="1057" y="96"/>
                  </a:lnTo>
                  <a:lnTo>
                    <a:pt x="769" y="241"/>
                  </a:lnTo>
                  <a:lnTo>
                    <a:pt x="529" y="433"/>
                  </a:lnTo>
                  <a:lnTo>
                    <a:pt x="337" y="673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729"/>
                  </a:lnTo>
                  <a:lnTo>
                    <a:pt x="0" y="2114"/>
                  </a:lnTo>
                  <a:lnTo>
                    <a:pt x="48" y="2546"/>
                  </a:lnTo>
                  <a:lnTo>
                    <a:pt x="193" y="2882"/>
                  </a:lnTo>
                  <a:lnTo>
                    <a:pt x="337" y="3218"/>
                  </a:lnTo>
                  <a:lnTo>
                    <a:pt x="577" y="3458"/>
                  </a:lnTo>
                  <a:lnTo>
                    <a:pt x="865" y="3698"/>
                  </a:lnTo>
                  <a:lnTo>
                    <a:pt x="1153" y="3842"/>
                  </a:lnTo>
                  <a:lnTo>
                    <a:pt x="1441" y="3939"/>
                  </a:lnTo>
                  <a:lnTo>
                    <a:pt x="1777" y="3939"/>
                  </a:lnTo>
                  <a:lnTo>
                    <a:pt x="2017" y="3890"/>
                  </a:lnTo>
                  <a:lnTo>
                    <a:pt x="2306" y="3602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690" y="2786"/>
                  </a:lnTo>
                  <a:lnTo>
                    <a:pt x="2690" y="2546"/>
                  </a:lnTo>
                  <a:lnTo>
                    <a:pt x="2690" y="2306"/>
                  </a:lnTo>
                  <a:lnTo>
                    <a:pt x="2594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14" y="289"/>
                  </a:lnTo>
                  <a:lnTo>
                    <a:pt x="1873" y="48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297;p76">
              <a:extLst>
                <a:ext uri="{FF2B5EF4-FFF2-40B4-BE49-F238E27FC236}">
                  <a16:creationId xmlns:a16="http://schemas.microsoft.com/office/drawing/2014/main" id="{09EC495B-C937-ECF5-CCC3-664AA5B2B8F9}"/>
                </a:ext>
              </a:extLst>
            </p:cNvPr>
            <p:cNvSpPr/>
            <p:nvPr/>
          </p:nvSpPr>
          <p:spPr>
            <a:xfrm>
              <a:off x="846825" y="1036125"/>
              <a:ext cx="20450" cy="20425"/>
            </a:xfrm>
            <a:custGeom>
              <a:avLst/>
              <a:gdLst/>
              <a:ahLst/>
              <a:cxnLst/>
              <a:rect l="l" t="t" r="r" b="b"/>
              <a:pathLst>
                <a:path w="818" h="817" extrusionOk="0">
                  <a:moveTo>
                    <a:pt x="673" y="0"/>
                  </a:moveTo>
                  <a:lnTo>
                    <a:pt x="625" y="48"/>
                  </a:lnTo>
                  <a:lnTo>
                    <a:pt x="577" y="96"/>
                  </a:lnTo>
                  <a:lnTo>
                    <a:pt x="529" y="144"/>
                  </a:lnTo>
                  <a:lnTo>
                    <a:pt x="433" y="240"/>
                  </a:lnTo>
                  <a:lnTo>
                    <a:pt x="319" y="411"/>
                  </a:lnTo>
                  <a:lnTo>
                    <a:pt x="319" y="411"/>
                  </a:lnTo>
                  <a:lnTo>
                    <a:pt x="145" y="96"/>
                  </a:lnTo>
                  <a:lnTo>
                    <a:pt x="97" y="48"/>
                  </a:lnTo>
                  <a:lnTo>
                    <a:pt x="1" y="48"/>
                  </a:lnTo>
                  <a:lnTo>
                    <a:pt x="1" y="96"/>
                  </a:lnTo>
                  <a:lnTo>
                    <a:pt x="1" y="192"/>
                  </a:lnTo>
                  <a:lnTo>
                    <a:pt x="241" y="625"/>
                  </a:lnTo>
                  <a:lnTo>
                    <a:pt x="289" y="673"/>
                  </a:lnTo>
                  <a:lnTo>
                    <a:pt x="385" y="625"/>
                  </a:lnTo>
                  <a:lnTo>
                    <a:pt x="529" y="336"/>
                  </a:lnTo>
                  <a:lnTo>
                    <a:pt x="625" y="240"/>
                  </a:lnTo>
                  <a:lnTo>
                    <a:pt x="625" y="433"/>
                  </a:lnTo>
                  <a:lnTo>
                    <a:pt x="625" y="577"/>
                  </a:lnTo>
                  <a:lnTo>
                    <a:pt x="625" y="673"/>
                  </a:lnTo>
                  <a:lnTo>
                    <a:pt x="673" y="769"/>
                  </a:lnTo>
                  <a:lnTo>
                    <a:pt x="721" y="817"/>
                  </a:lnTo>
                  <a:lnTo>
                    <a:pt x="817" y="769"/>
                  </a:lnTo>
                  <a:lnTo>
                    <a:pt x="817" y="673"/>
                  </a:lnTo>
                  <a:lnTo>
                    <a:pt x="817" y="577"/>
                  </a:lnTo>
                  <a:lnTo>
                    <a:pt x="817" y="433"/>
                  </a:lnTo>
                  <a:lnTo>
                    <a:pt x="817" y="240"/>
                  </a:lnTo>
                  <a:lnTo>
                    <a:pt x="769" y="48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98;p76">
              <a:extLst>
                <a:ext uri="{FF2B5EF4-FFF2-40B4-BE49-F238E27FC236}">
                  <a16:creationId xmlns:a16="http://schemas.microsoft.com/office/drawing/2014/main" id="{4E7B56B7-89BD-13BE-0065-F5B072E20964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extrusionOk="0">
                  <a:moveTo>
                    <a:pt x="1537" y="1"/>
                  </a:move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99;p76">
              <a:extLst>
                <a:ext uri="{FF2B5EF4-FFF2-40B4-BE49-F238E27FC236}">
                  <a16:creationId xmlns:a16="http://schemas.microsoft.com/office/drawing/2014/main" id="{305176D6-F755-68C8-DC91-C83DEE068E87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fill="none" extrusionOk="0">
                  <a:moveTo>
                    <a:pt x="2210" y="4563"/>
                  </a:moveTo>
                  <a:lnTo>
                    <a:pt x="2210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300;p76">
              <a:extLst>
                <a:ext uri="{FF2B5EF4-FFF2-40B4-BE49-F238E27FC236}">
                  <a16:creationId xmlns:a16="http://schemas.microsoft.com/office/drawing/2014/main" id="{B9044200-40E7-3C7B-2F4E-EC2AA791C2E7}"/>
                </a:ext>
              </a:extLst>
            </p:cNvPr>
            <p:cNvSpPr/>
            <p:nvPr/>
          </p:nvSpPr>
          <p:spPr>
            <a:xfrm>
              <a:off x="882850" y="976100"/>
              <a:ext cx="68450" cy="98475"/>
            </a:xfrm>
            <a:custGeom>
              <a:avLst/>
              <a:gdLst/>
              <a:ahLst/>
              <a:cxnLst/>
              <a:rect l="l" t="t" r="r" b="b"/>
              <a:pathLst>
                <a:path w="2738" h="3939" extrusionOk="0">
                  <a:moveTo>
                    <a:pt x="865" y="0"/>
                  </a:moveTo>
                  <a:lnTo>
                    <a:pt x="625" y="48"/>
                  </a:lnTo>
                  <a:lnTo>
                    <a:pt x="433" y="144"/>
                  </a:lnTo>
                  <a:lnTo>
                    <a:pt x="193" y="432"/>
                  </a:lnTo>
                  <a:lnTo>
                    <a:pt x="49" y="816"/>
                  </a:lnTo>
                  <a:lnTo>
                    <a:pt x="1" y="1201"/>
                  </a:lnTo>
                  <a:lnTo>
                    <a:pt x="1" y="1585"/>
                  </a:lnTo>
                  <a:lnTo>
                    <a:pt x="145" y="2545"/>
                  </a:lnTo>
                  <a:lnTo>
                    <a:pt x="193" y="2785"/>
                  </a:lnTo>
                  <a:lnTo>
                    <a:pt x="241" y="2978"/>
                  </a:lnTo>
                  <a:lnTo>
                    <a:pt x="385" y="3170"/>
                  </a:lnTo>
                  <a:lnTo>
                    <a:pt x="481" y="3362"/>
                  </a:lnTo>
                  <a:lnTo>
                    <a:pt x="817" y="3698"/>
                  </a:lnTo>
                  <a:lnTo>
                    <a:pt x="1201" y="3938"/>
                  </a:lnTo>
                  <a:lnTo>
                    <a:pt x="1441" y="3938"/>
                  </a:lnTo>
                  <a:lnTo>
                    <a:pt x="1729" y="3842"/>
                  </a:lnTo>
                  <a:lnTo>
                    <a:pt x="2018" y="3650"/>
                  </a:lnTo>
                  <a:lnTo>
                    <a:pt x="2258" y="3458"/>
                  </a:lnTo>
                  <a:lnTo>
                    <a:pt x="2450" y="3170"/>
                  </a:lnTo>
                  <a:lnTo>
                    <a:pt x="2594" y="2882"/>
                  </a:lnTo>
                  <a:lnTo>
                    <a:pt x="2690" y="2497"/>
                  </a:lnTo>
                  <a:lnTo>
                    <a:pt x="2738" y="2113"/>
                  </a:lnTo>
                  <a:lnTo>
                    <a:pt x="2738" y="1729"/>
                  </a:lnTo>
                  <a:lnTo>
                    <a:pt x="2642" y="1345"/>
                  </a:lnTo>
                  <a:lnTo>
                    <a:pt x="2498" y="961"/>
                  </a:lnTo>
                  <a:lnTo>
                    <a:pt x="2306" y="672"/>
                  </a:lnTo>
                  <a:lnTo>
                    <a:pt x="2066" y="384"/>
                  </a:lnTo>
                  <a:lnTo>
                    <a:pt x="1777" y="192"/>
                  </a:lnTo>
                  <a:lnTo>
                    <a:pt x="1489" y="48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301;p76">
              <a:extLst>
                <a:ext uri="{FF2B5EF4-FFF2-40B4-BE49-F238E27FC236}">
                  <a16:creationId xmlns:a16="http://schemas.microsoft.com/office/drawing/2014/main" id="{37BBF977-409C-8FCB-F25F-ECAEEE9AE3C3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extrusionOk="0">
                  <a:moveTo>
                    <a:pt x="17386" y="0"/>
                  </a:move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87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302;p76">
              <a:extLst>
                <a:ext uri="{FF2B5EF4-FFF2-40B4-BE49-F238E27FC236}">
                  <a16:creationId xmlns:a16="http://schemas.microsoft.com/office/drawing/2014/main" id="{F3FE6334-6F4C-7192-AECA-0F6A71EE4C2A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fill="none" extrusionOk="0">
                  <a:moveTo>
                    <a:pt x="26655" y="11478"/>
                  </a:move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9547" y="144"/>
                  </a:lnTo>
                  <a:lnTo>
                    <a:pt x="18730" y="0"/>
                  </a:lnTo>
                  <a:lnTo>
                    <a:pt x="18058" y="0"/>
                  </a:lnTo>
                  <a:lnTo>
                    <a:pt x="17386" y="0"/>
                  </a:ln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8021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303;p76">
              <a:extLst>
                <a:ext uri="{FF2B5EF4-FFF2-40B4-BE49-F238E27FC236}">
                  <a16:creationId xmlns:a16="http://schemas.microsoft.com/office/drawing/2014/main" id="{94EF7720-551F-0675-6820-875E3F29FF70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extrusionOk="0">
                  <a:moveTo>
                    <a:pt x="288" y="1"/>
                  </a:move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304;p76">
              <a:extLst>
                <a:ext uri="{FF2B5EF4-FFF2-40B4-BE49-F238E27FC236}">
                  <a16:creationId xmlns:a16="http://schemas.microsoft.com/office/drawing/2014/main" id="{6D4CB0C5-C15E-0A2E-AC44-F3FB26D76038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fill="none" extrusionOk="0">
                  <a:moveTo>
                    <a:pt x="288" y="1"/>
                  </a:moveTo>
                  <a:lnTo>
                    <a:pt x="288" y="1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lnTo>
                    <a:pt x="2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305;p76">
              <a:extLst>
                <a:ext uri="{FF2B5EF4-FFF2-40B4-BE49-F238E27FC236}">
                  <a16:creationId xmlns:a16="http://schemas.microsoft.com/office/drawing/2014/main" id="{0BF5662B-F2D3-E001-F6BD-9792760C1F8D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306;p76">
              <a:extLst>
                <a:ext uri="{FF2B5EF4-FFF2-40B4-BE49-F238E27FC236}">
                  <a16:creationId xmlns:a16="http://schemas.microsoft.com/office/drawing/2014/main" id="{DE46DF2E-E838-A253-E7AA-9D380E4DBA14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057" y="1825"/>
                  </a:lnTo>
                  <a:lnTo>
                    <a:pt x="1153" y="1825"/>
                  </a:lnTo>
                  <a:lnTo>
                    <a:pt x="1153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307;p76">
              <a:extLst>
                <a:ext uri="{FF2B5EF4-FFF2-40B4-BE49-F238E27FC236}">
                  <a16:creationId xmlns:a16="http://schemas.microsoft.com/office/drawing/2014/main" id="{44BA83EF-189B-6E61-F5C1-1E89F3A2FAC0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extrusionOk="0">
                  <a:moveTo>
                    <a:pt x="1297" y="0"/>
                  </a:move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308;p76">
              <a:extLst>
                <a:ext uri="{FF2B5EF4-FFF2-40B4-BE49-F238E27FC236}">
                  <a16:creationId xmlns:a16="http://schemas.microsoft.com/office/drawing/2014/main" id="{FEAE9CED-B028-4D88-1EDF-B02554D67E24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297" y="0"/>
                  </a:lnTo>
                  <a:lnTo>
                    <a:pt x="1297" y="0"/>
                  </a:ln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309;p76">
              <a:extLst>
                <a:ext uri="{FF2B5EF4-FFF2-40B4-BE49-F238E27FC236}">
                  <a16:creationId xmlns:a16="http://schemas.microsoft.com/office/drawing/2014/main" id="{BA798E48-B548-2A70-E9B5-1E30EFF4DAFB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extrusionOk="0">
                  <a:moveTo>
                    <a:pt x="913" y="1"/>
                  </a:move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310;p76">
              <a:extLst>
                <a:ext uri="{FF2B5EF4-FFF2-40B4-BE49-F238E27FC236}">
                  <a16:creationId xmlns:a16="http://schemas.microsoft.com/office/drawing/2014/main" id="{4E0B8096-BBEB-1D60-E93C-BF856003CE0E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13" y="1"/>
                  </a:lnTo>
                  <a:lnTo>
                    <a:pt x="913" y="1"/>
                  </a:ln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489"/>
                  </a:lnTo>
                  <a:lnTo>
                    <a:pt x="385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8A92B7-0C0A-2215-2CC0-D2E1D2D67EAC}"/>
              </a:ext>
            </a:extLst>
          </p:cNvPr>
          <p:cNvSpPr/>
          <p:nvPr/>
        </p:nvSpPr>
        <p:spPr>
          <a:xfrm>
            <a:off x="267419" y="293298"/>
            <a:ext cx="8566030" cy="577969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bức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29783F-D7BD-B76D-AA1E-7516522B1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402" y="1024981"/>
            <a:ext cx="6943076" cy="3928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04E10A65-A907-D87F-D6FA-3836882AB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84651">
            <a:off x="6166233" y="47724"/>
            <a:ext cx="3019818" cy="1947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53A091-4DEA-EA1F-9E14-E4FF0E864686}"/>
              </a:ext>
            </a:extLst>
          </p:cNvPr>
          <p:cNvSpPr txBox="1"/>
          <p:nvPr/>
        </p:nvSpPr>
        <p:spPr>
          <a:xfrm>
            <a:off x="5575247" y="509149"/>
            <a:ext cx="4037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TRÌNH BÀY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TRƯỚC</a:t>
            </a:r>
            <a:r>
              <a:rPr kumimoji="0" lang="en-US" sz="2800" b="0" i="0" u="none" strike="noStrike" kern="1200" cap="none" spc="0" normalizeH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 LỚP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1941E2D-0A44-7064-DCCB-87AC6E027DC0}"/>
              </a:ext>
            </a:extLst>
          </p:cNvPr>
          <p:cNvGrpSpPr/>
          <p:nvPr/>
        </p:nvGrpSpPr>
        <p:grpSpPr>
          <a:xfrm>
            <a:off x="1567207" y="2781388"/>
            <a:ext cx="1306992" cy="1169013"/>
            <a:chOff x="4498962" y="1917212"/>
            <a:chExt cx="1681070" cy="1503600"/>
          </a:xfrm>
        </p:grpSpPr>
        <p:sp>
          <p:nvSpPr>
            <p:cNvPr id="5" name="Google Shape;1018;p46">
              <a:extLst>
                <a:ext uri="{FF2B5EF4-FFF2-40B4-BE49-F238E27FC236}">
                  <a16:creationId xmlns:a16="http://schemas.microsoft.com/office/drawing/2014/main" id="{4793A60B-4DD9-2BC6-19C3-1CB49037CE51}"/>
                </a:ext>
              </a:extLst>
            </p:cNvPr>
            <p:cNvSpPr/>
            <p:nvPr/>
          </p:nvSpPr>
          <p:spPr>
            <a:xfrm>
              <a:off x="4599909" y="19172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019;p46">
              <a:extLst>
                <a:ext uri="{FF2B5EF4-FFF2-40B4-BE49-F238E27FC236}">
                  <a16:creationId xmlns:a16="http://schemas.microsoft.com/office/drawing/2014/main" id="{F98B30E9-36AC-74ED-A6B5-43A3621FDCF1}"/>
                </a:ext>
              </a:extLst>
            </p:cNvPr>
            <p:cNvGrpSpPr/>
            <p:nvPr/>
          </p:nvGrpSpPr>
          <p:grpSpPr>
            <a:xfrm>
              <a:off x="4498962" y="2036640"/>
              <a:ext cx="1681070" cy="1264750"/>
              <a:chOff x="3853403" y="1600228"/>
              <a:chExt cx="1681070" cy="1264750"/>
            </a:xfrm>
          </p:grpSpPr>
          <p:sp>
            <p:nvSpPr>
              <p:cNvPr id="7" name="Google Shape;1020;p46">
                <a:extLst>
                  <a:ext uri="{FF2B5EF4-FFF2-40B4-BE49-F238E27FC236}">
                    <a16:creationId xmlns:a16="http://schemas.microsoft.com/office/drawing/2014/main" id="{9178F2B4-CA82-D56E-F0B9-2C754774AC05}"/>
                  </a:ext>
                </a:extLst>
              </p:cNvPr>
              <p:cNvSpPr/>
              <p:nvPr/>
            </p:nvSpPr>
            <p:spPr>
              <a:xfrm>
                <a:off x="3853403" y="1600228"/>
                <a:ext cx="1681070" cy="1264750"/>
              </a:xfrm>
              <a:custGeom>
                <a:avLst/>
                <a:gdLst/>
                <a:ahLst/>
                <a:cxnLst/>
                <a:rect l="l" t="t" r="r" b="b"/>
                <a:pathLst>
                  <a:path w="14266" h="10733" extrusionOk="0">
                    <a:moveTo>
                      <a:pt x="7113" y="1"/>
                    </a:moveTo>
                    <a:cubicBezTo>
                      <a:pt x="6459" y="1"/>
                      <a:pt x="5791" y="73"/>
                      <a:pt x="5123" y="397"/>
                    </a:cubicBezTo>
                    <a:cubicBezTo>
                      <a:pt x="4715" y="598"/>
                      <a:pt x="4300" y="860"/>
                      <a:pt x="3892" y="1201"/>
                    </a:cubicBezTo>
                    <a:cubicBezTo>
                      <a:pt x="2796" y="2115"/>
                      <a:pt x="1742" y="3308"/>
                      <a:pt x="780" y="6013"/>
                    </a:cubicBezTo>
                    <a:cubicBezTo>
                      <a:pt x="512" y="6762"/>
                      <a:pt x="250" y="7633"/>
                      <a:pt x="0" y="8644"/>
                    </a:cubicBezTo>
                    <a:cubicBezTo>
                      <a:pt x="366" y="8766"/>
                      <a:pt x="731" y="8882"/>
                      <a:pt x="1084" y="8997"/>
                    </a:cubicBezTo>
                    <a:cubicBezTo>
                      <a:pt x="1224" y="8522"/>
                      <a:pt x="1358" y="8053"/>
                      <a:pt x="1523" y="7590"/>
                    </a:cubicBezTo>
                    <a:cubicBezTo>
                      <a:pt x="1526" y="7587"/>
                      <a:pt x="1531" y="7586"/>
                      <a:pt x="1534" y="7586"/>
                    </a:cubicBezTo>
                    <a:cubicBezTo>
                      <a:pt x="1538" y="7586"/>
                      <a:pt x="1541" y="7587"/>
                      <a:pt x="1541" y="7590"/>
                    </a:cubicBezTo>
                    <a:cubicBezTo>
                      <a:pt x="1578" y="8072"/>
                      <a:pt x="1492" y="8534"/>
                      <a:pt x="1395" y="8997"/>
                    </a:cubicBezTo>
                    <a:cubicBezTo>
                      <a:pt x="1389" y="9028"/>
                      <a:pt x="1383" y="9058"/>
                      <a:pt x="1377" y="9089"/>
                    </a:cubicBezTo>
                    <a:cubicBezTo>
                      <a:pt x="3204" y="9667"/>
                      <a:pt x="4861" y="10118"/>
                      <a:pt x="6420" y="10398"/>
                    </a:cubicBezTo>
                    <a:cubicBezTo>
                      <a:pt x="6475" y="10264"/>
                      <a:pt x="6530" y="10142"/>
                      <a:pt x="6566" y="10033"/>
                    </a:cubicBezTo>
                    <a:cubicBezTo>
                      <a:pt x="6571" y="10020"/>
                      <a:pt x="6586" y="10013"/>
                      <a:pt x="6601" y="10013"/>
                    </a:cubicBezTo>
                    <a:cubicBezTo>
                      <a:pt x="6621" y="10013"/>
                      <a:pt x="6642" y="10024"/>
                      <a:pt x="6645" y="10045"/>
                    </a:cubicBezTo>
                    <a:cubicBezTo>
                      <a:pt x="6651" y="10179"/>
                      <a:pt x="6639" y="10307"/>
                      <a:pt x="6621" y="10435"/>
                    </a:cubicBezTo>
                    <a:cubicBezTo>
                      <a:pt x="6761" y="10459"/>
                      <a:pt x="6895" y="10484"/>
                      <a:pt x="7029" y="10502"/>
                    </a:cubicBezTo>
                    <a:cubicBezTo>
                      <a:pt x="7084" y="10264"/>
                      <a:pt x="7145" y="10033"/>
                      <a:pt x="7212" y="9801"/>
                    </a:cubicBezTo>
                    <a:cubicBezTo>
                      <a:pt x="7215" y="9792"/>
                      <a:pt x="7226" y="9788"/>
                      <a:pt x="7235" y="9788"/>
                    </a:cubicBezTo>
                    <a:cubicBezTo>
                      <a:pt x="7245" y="9788"/>
                      <a:pt x="7254" y="9792"/>
                      <a:pt x="7254" y="9801"/>
                    </a:cubicBezTo>
                    <a:cubicBezTo>
                      <a:pt x="7267" y="10051"/>
                      <a:pt x="7254" y="10289"/>
                      <a:pt x="7242" y="10532"/>
                    </a:cubicBezTo>
                    <a:cubicBezTo>
                      <a:pt x="8134" y="10663"/>
                      <a:pt x="8994" y="10732"/>
                      <a:pt x="9836" y="10732"/>
                    </a:cubicBezTo>
                    <a:cubicBezTo>
                      <a:pt x="10806" y="10732"/>
                      <a:pt x="11752" y="10640"/>
                      <a:pt x="12694" y="10441"/>
                    </a:cubicBezTo>
                    <a:cubicBezTo>
                      <a:pt x="12718" y="10149"/>
                      <a:pt x="12761" y="9862"/>
                      <a:pt x="12846" y="9570"/>
                    </a:cubicBezTo>
                    <a:cubicBezTo>
                      <a:pt x="12848" y="9560"/>
                      <a:pt x="12856" y="9556"/>
                      <a:pt x="12864" y="9556"/>
                    </a:cubicBezTo>
                    <a:cubicBezTo>
                      <a:pt x="12875" y="9556"/>
                      <a:pt x="12889" y="9565"/>
                      <a:pt x="12889" y="9576"/>
                    </a:cubicBezTo>
                    <a:cubicBezTo>
                      <a:pt x="12882" y="9832"/>
                      <a:pt x="12907" y="10112"/>
                      <a:pt x="12931" y="10392"/>
                    </a:cubicBezTo>
                    <a:cubicBezTo>
                      <a:pt x="13065" y="10362"/>
                      <a:pt x="13193" y="10331"/>
                      <a:pt x="13327" y="10295"/>
                    </a:cubicBezTo>
                    <a:cubicBezTo>
                      <a:pt x="13315" y="9734"/>
                      <a:pt x="13248" y="9180"/>
                      <a:pt x="13230" y="8620"/>
                    </a:cubicBezTo>
                    <a:cubicBezTo>
                      <a:pt x="13230" y="8614"/>
                      <a:pt x="13234" y="8611"/>
                      <a:pt x="13239" y="8611"/>
                    </a:cubicBezTo>
                    <a:cubicBezTo>
                      <a:pt x="13243" y="8611"/>
                      <a:pt x="13248" y="8614"/>
                      <a:pt x="13248" y="8620"/>
                    </a:cubicBezTo>
                    <a:cubicBezTo>
                      <a:pt x="13333" y="9156"/>
                      <a:pt x="13437" y="9698"/>
                      <a:pt x="13528" y="10240"/>
                    </a:cubicBezTo>
                    <a:cubicBezTo>
                      <a:pt x="13723" y="10185"/>
                      <a:pt x="13912" y="10130"/>
                      <a:pt x="14107" y="10063"/>
                    </a:cubicBezTo>
                    <a:cubicBezTo>
                      <a:pt x="14265" y="10015"/>
                      <a:pt x="14070" y="7797"/>
                      <a:pt x="14046" y="7657"/>
                    </a:cubicBezTo>
                    <a:cubicBezTo>
                      <a:pt x="14028" y="7590"/>
                      <a:pt x="14015" y="7523"/>
                      <a:pt x="14003" y="7450"/>
                    </a:cubicBezTo>
                    <a:cubicBezTo>
                      <a:pt x="13863" y="6707"/>
                      <a:pt x="13735" y="5714"/>
                      <a:pt x="13559" y="5111"/>
                    </a:cubicBezTo>
                    <a:cubicBezTo>
                      <a:pt x="12882" y="2791"/>
                      <a:pt x="11536" y="1573"/>
                      <a:pt x="10410" y="811"/>
                    </a:cubicBezTo>
                    <a:cubicBezTo>
                      <a:pt x="9465" y="178"/>
                      <a:pt x="8460" y="32"/>
                      <a:pt x="7474" y="7"/>
                    </a:cubicBezTo>
                    <a:cubicBezTo>
                      <a:pt x="7354" y="3"/>
                      <a:pt x="7234" y="1"/>
                      <a:pt x="7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021;p46">
                <a:extLst>
                  <a:ext uri="{FF2B5EF4-FFF2-40B4-BE49-F238E27FC236}">
                    <a16:creationId xmlns:a16="http://schemas.microsoft.com/office/drawing/2014/main" id="{869D0BE5-F095-E387-0BCE-3255B2D70567}"/>
                  </a:ext>
                </a:extLst>
              </p:cNvPr>
              <p:cNvSpPr/>
              <p:nvPr/>
            </p:nvSpPr>
            <p:spPr>
              <a:xfrm>
                <a:off x="4039940" y="2155477"/>
                <a:ext cx="271498" cy="393224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3337" extrusionOk="0">
                    <a:moveTo>
                      <a:pt x="1245" y="0"/>
                    </a:moveTo>
                    <a:cubicBezTo>
                      <a:pt x="1015" y="0"/>
                      <a:pt x="773" y="79"/>
                      <a:pt x="579" y="229"/>
                    </a:cubicBezTo>
                    <a:cubicBezTo>
                      <a:pt x="287" y="454"/>
                      <a:pt x="135" y="807"/>
                      <a:pt x="86" y="1142"/>
                    </a:cubicBezTo>
                    <a:cubicBezTo>
                      <a:pt x="1" y="1685"/>
                      <a:pt x="135" y="2221"/>
                      <a:pt x="458" y="2616"/>
                    </a:cubicBezTo>
                    <a:cubicBezTo>
                      <a:pt x="780" y="3018"/>
                      <a:pt x="1286" y="3280"/>
                      <a:pt x="1846" y="3329"/>
                    </a:cubicBezTo>
                    <a:cubicBezTo>
                      <a:pt x="1876" y="3333"/>
                      <a:pt x="1906" y="3336"/>
                      <a:pt x="1935" y="3336"/>
                    </a:cubicBezTo>
                    <a:cubicBezTo>
                      <a:pt x="1990" y="3336"/>
                      <a:pt x="2044" y="3326"/>
                      <a:pt x="2096" y="3299"/>
                    </a:cubicBezTo>
                    <a:cubicBezTo>
                      <a:pt x="2242" y="3226"/>
                      <a:pt x="2273" y="3043"/>
                      <a:pt x="2279" y="2891"/>
                    </a:cubicBezTo>
                    <a:cubicBezTo>
                      <a:pt x="2303" y="2300"/>
                      <a:pt x="2279" y="1697"/>
                      <a:pt x="2181" y="1130"/>
                    </a:cubicBezTo>
                    <a:cubicBezTo>
                      <a:pt x="2120" y="747"/>
                      <a:pt x="1968" y="247"/>
                      <a:pt x="1597" y="70"/>
                    </a:cubicBezTo>
                    <a:cubicBezTo>
                      <a:pt x="1490" y="23"/>
                      <a:pt x="1369" y="0"/>
                      <a:pt x="12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22;p46">
                <a:extLst>
                  <a:ext uri="{FF2B5EF4-FFF2-40B4-BE49-F238E27FC236}">
                    <a16:creationId xmlns:a16="http://schemas.microsoft.com/office/drawing/2014/main" id="{6C0921FC-6335-9044-53E5-E1272CB81EFD}"/>
                  </a:ext>
                </a:extLst>
              </p:cNvPr>
              <p:cNvSpPr/>
              <p:nvPr/>
            </p:nvSpPr>
            <p:spPr>
              <a:xfrm>
                <a:off x="5129465" y="2298178"/>
                <a:ext cx="311680" cy="369067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132" extrusionOk="0">
                    <a:moveTo>
                      <a:pt x="1547" y="0"/>
                    </a:moveTo>
                    <a:cubicBezTo>
                      <a:pt x="1504" y="0"/>
                      <a:pt x="1461" y="4"/>
                      <a:pt x="1420" y="11"/>
                    </a:cubicBezTo>
                    <a:cubicBezTo>
                      <a:pt x="1012" y="84"/>
                      <a:pt x="744" y="534"/>
                      <a:pt x="586" y="888"/>
                    </a:cubicBezTo>
                    <a:cubicBezTo>
                      <a:pt x="354" y="1418"/>
                      <a:pt x="177" y="1990"/>
                      <a:pt x="50" y="2569"/>
                    </a:cubicBezTo>
                    <a:cubicBezTo>
                      <a:pt x="19" y="2715"/>
                      <a:pt x="1" y="2898"/>
                      <a:pt x="129" y="3013"/>
                    </a:cubicBezTo>
                    <a:cubicBezTo>
                      <a:pt x="196" y="3068"/>
                      <a:pt x="281" y="3093"/>
                      <a:pt x="360" y="3105"/>
                    </a:cubicBezTo>
                    <a:cubicBezTo>
                      <a:pt x="477" y="3123"/>
                      <a:pt x="594" y="3131"/>
                      <a:pt x="709" y="3131"/>
                    </a:cubicBezTo>
                    <a:cubicBezTo>
                      <a:pt x="1145" y="3131"/>
                      <a:pt x="1560" y="3005"/>
                      <a:pt x="1883" y="2764"/>
                    </a:cubicBezTo>
                    <a:cubicBezTo>
                      <a:pt x="2297" y="2453"/>
                      <a:pt x="2559" y="1966"/>
                      <a:pt x="2614" y="1424"/>
                    </a:cubicBezTo>
                    <a:cubicBezTo>
                      <a:pt x="2644" y="1089"/>
                      <a:pt x="2589" y="705"/>
                      <a:pt x="2358" y="413"/>
                    </a:cubicBezTo>
                    <a:cubicBezTo>
                      <a:pt x="2162" y="158"/>
                      <a:pt x="1840" y="0"/>
                      <a:pt x="15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23;p46">
                <a:extLst>
                  <a:ext uri="{FF2B5EF4-FFF2-40B4-BE49-F238E27FC236}">
                    <a16:creationId xmlns:a16="http://schemas.microsoft.com/office/drawing/2014/main" id="{B2E92AEB-AA5B-6984-40CB-26668213AE63}"/>
                  </a:ext>
                </a:extLst>
              </p:cNvPr>
              <p:cNvSpPr/>
              <p:nvPr/>
            </p:nvSpPr>
            <p:spPr>
              <a:xfrm>
                <a:off x="5204999" y="2421318"/>
                <a:ext cx="198085" cy="16921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436" extrusionOk="0">
                    <a:moveTo>
                      <a:pt x="1317" y="1"/>
                    </a:moveTo>
                    <a:cubicBezTo>
                      <a:pt x="1165" y="1"/>
                      <a:pt x="1002" y="85"/>
                      <a:pt x="858" y="178"/>
                    </a:cubicBezTo>
                    <a:cubicBezTo>
                      <a:pt x="669" y="293"/>
                      <a:pt x="511" y="446"/>
                      <a:pt x="377" y="628"/>
                    </a:cubicBezTo>
                    <a:cubicBezTo>
                      <a:pt x="316" y="708"/>
                      <a:pt x="261" y="787"/>
                      <a:pt x="213" y="872"/>
                    </a:cubicBezTo>
                    <a:cubicBezTo>
                      <a:pt x="139" y="1006"/>
                      <a:pt x="79" y="1146"/>
                      <a:pt x="30" y="1292"/>
                    </a:cubicBezTo>
                    <a:cubicBezTo>
                      <a:pt x="1" y="1367"/>
                      <a:pt x="59" y="1436"/>
                      <a:pt x="113" y="1436"/>
                    </a:cubicBezTo>
                    <a:cubicBezTo>
                      <a:pt x="138" y="1436"/>
                      <a:pt x="162" y="1421"/>
                      <a:pt x="176" y="1384"/>
                    </a:cubicBezTo>
                    <a:cubicBezTo>
                      <a:pt x="255" y="1164"/>
                      <a:pt x="353" y="963"/>
                      <a:pt x="474" y="793"/>
                    </a:cubicBezTo>
                    <a:cubicBezTo>
                      <a:pt x="587" y="765"/>
                      <a:pt x="711" y="744"/>
                      <a:pt x="831" y="744"/>
                    </a:cubicBezTo>
                    <a:cubicBezTo>
                      <a:pt x="1048" y="744"/>
                      <a:pt x="1249" y="812"/>
                      <a:pt x="1327" y="1024"/>
                    </a:cubicBezTo>
                    <a:cubicBezTo>
                      <a:pt x="1330" y="1027"/>
                      <a:pt x="1333" y="1029"/>
                      <a:pt x="1336" y="1029"/>
                    </a:cubicBezTo>
                    <a:cubicBezTo>
                      <a:pt x="1338" y="1029"/>
                      <a:pt x="1339" y="1027"/>
                      <a:pt x="1339" y="1024"/>
                    </a:cubicBezTo>
                    <a:cubicBezTo>
                      <a:pt x="1334" y="652"/>
                      <a:pt x="1089" y="571"/>
                      <a:pt x="825" y="571"/>
                    </a:cubicBezTo>
                    <a:cubicBezTo>
                      <a:pt x="769" y="571"/>
                      <a:pt x="712" y="574"/>
                      <a:pt x="657" y="580"/>
                    </a:cubicBezTo>
                    <a:cubicBezTo>
                      <a:pt x="663" y="574"/>
                      <a:pt x="663" y="568"/>
                      <a:pt x="669" y="561"/>
                    </a:cubicBezTo>
                    <a:cubicBezTo>
                      <a:pt x="839" y="396"/>
                      <a:pt x="1133" y="159"/>
                      <a:pt x="1400" y="159"/>
                    </a:cubicBezTo>
                    <a:cubicBezTo>
                      <a:pt x="1497" y="159"/>
                      <a:pt x="1591" y="191"/>
                      <a:pt x="1674" y="269"/>
                    </a:cubicBezTo>
                    <a:cubicBezTo>
                      <a:pt x="1674" y="271"/>
                      <a:pt x="1675" y="272"/>
                      <a:pt x="1676" y="272"/>
                    </a:cubicBezTo>
                    <a:cubicBezTo>
                      <a:pt x="1677" y="272"/>
                      <a:pt x="1680" y="267"/>
                      <a:pt x="1680" y="263"/>
                    </a:cubicBezTo>
                    <a:cubicBezTo>
                      <a:pt x="1582" y="69"/>
                      <a:pt x="1454" y="1"/>
                      <a:pt x="1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24;p46">
                <a:extLst>
                  <a:ext uri="{FF2B5EF4-FFF2-40B4-BE49-F238E27FC236}">
                    <a16:creationId xmlns:a16="http://schemas.microsoft.com/office/drawing/2014/main" id="{17C1A058-BE7F-E462-F20B-CFB8EFDDAFD3}"/>
                  </a:ext>
                </a:extLst>
              </p:cNvPr>
              <p:cNvSpPr/>
              <p:nvPr/>
            </p:nvSpPr>
            <p:spPr>
              <a:xfrm>
                <a:off x="4078700" y="228345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25;p46">
                <a:extLst>
                  <a:ext uri="{FF2B5EF4-FFF2-40B4-BE49-F238E27FC236}">
                    <a16:creationId xmlns:a16="http://schemas.microsoft.com/office/drawing/2014/main" id="{DFFC0065-0ECC-F5F8-1513-74FEC7CBD740}"/>
                  </a:ext>
                </a:extLst>
              </p:cNvPr>
              <p:cNvSpPr/>
              <p:nvPr/>
            </p:nvSpPr>
            <p:spPr>
              <a:xfrm>
                <a:off x="4217992" y="1639586"/>
                <a:ext cx="1085990" cy="1111561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9433" extrusionOk="0">
                    <a:moveTo>
                      <a:pt x="3539" y="1"/>
                    </a:moveTo>
                    <a:cubicBezTo>
                      <a:pt x="3472" y="1"/>
                      <a:pt x="3405" y="1"/>
                      <a:pt x="3338" y="2"/>
                    </a:cubicBezTo>
                    <a:cubicBezTo>
                      <a:pt x="1968" y="20"/>
                      <a:pt x="810" y="1001"/>
                      <a:pt x="555" y="2341"/>
                    </a:cubicBezTo>
                    <a:cubicBezTo>
                      <a:pt x="323" y="3553"/>
                      <a:pt x="171" y="4777"/>
                      <a:pt x="92" y="6002"/>
                    </a:cubicBezTo>
                    <a:cubicBezTo>
                      <a:pt x="0" y="7366"/>
                      <a:pt x="884" y="8609"/>
                      <a:pt x="2199" y="8962"/>
                    </a:cubicBezTo>
                    <a:cubicBezTo>
                      <a:pt x="3346" y="9279"/>
                      <a:pt x="4499" y="9432"/>
                      <a:pt x="5683" y="9432"/>
                    </a:cubicBezTo>
                    <a:cubicBezTo>
                      <a:pt x="5750" y="9432"/>
                      <a:pt x="5817" y="9432"/>
                      <a:pt x="5884" y="9431"/>
                    </a:cubicBezTo>
                    <a:cubicBezTo>
                      <a:pt x="7249" y="9413"/>
                      <a:pt x="8412" y="8432"/>
                      <a:pt x="8668" y="7092"/>
                    </a:cubicBezTo>
                    <a:cubicBezTo>
                      <a:pt x="8899" y="5880"/>
                      <a:pt x="9051" y="4662"/>
                      <a:pt x="9131" y="3431"/>
                    </a:cubicBezTo>
                    <a:cubicBezTo>
                      <a:pt x="9216" y="2067"/>
                      <a:pt x="8339" y="830"/>
                      <a:pt x="7023" y="471"/>
                    </a:cubicBezTo>
                    <a:cubicBezTo>
                      <a:pt x="5876" y="154"/>
                      <a:pt x="4723" y="1"/>
                      <a:pt x="35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26;p46">
                <a:extLst>
                  <a:ext uri="{FF2B5EF4-FFF2-40B4-BE49-F238E27FC236}">
                    <a16:creationId xmlns:a16="http://schemas.microsoft.com/office/drawing/2014/main" id="{1247D3FD-C427-77F6-BD40-A240F837A864}"/>
                  </a:ext>
                </a:extLst>
              </p:cNvPr>
              <p:cNvSpPr/>
              <p:nvPr/>
            </p:nvSpPr>
            <p:spPr>
              <a:xfrm>
                <a:off x="4654345" y="2382550"/>
                <a:ext cx="150832" cy="76241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47" extrusionOk="0">
                    <a:moveTo>
                      <a:pt x="622" y="1"/>
                    </a:moveTo>
                    <a:cubicBezTo>
                      <a:pt x="569" y="1"/>
                      <a:pt x="517" y="8"/>
                      <a:pt x="470" y="19"/>
                    </a:cubicBezTo>
                    <a:cubicBezTo>
                      <a:pt x="390" y="44"/>
                      <a:pt x="317" y="80"/>
                      <a:pt x="256" y="129"/>
                    </a:cubicBezTo>
                    <a:cubicBezTo>
                      <a:pt x="135" y="220"/>
                      <a:pt x="49" y="348"/>
                      <a:pt x="1" y="488"/>
                    </a:cubicBezTo>
                    <a:cubicBezTo>
                      <a:pt x="104" y="385"/>
                      <a:pt x="208" y="294"/>
                      <a:pt x="323" y="233"/>
                    </a:cubicBezTo>
                    <a:cubicBezTo>
                      <a:pt x="417" y="178"/>
                      <a:pt x="515" y="156"/>
                      <a:pt x="617" y="156"/>
                    </a:cubicBezTo>
                    <a:cubicBezTo>
                      <a:pt x="641" y="156"/>
                      <a:pt x="665" y="157"/>
                      <a:pt x="689" y="160"/>
                    </a:cubicBezTo>
                    <a:cubicBezTo>
                      <a:pt x="805" y="178"/>
                      <a:pt x="926" y="239"/>
                      <a:pt x="1024" y="324"/>
                    </a:cubicBezTo>
                    <a:cubicBezTo>
                      <a:pt x="1127" y="409"/>
                      <a:pt x="1213" y="513"/>
                      <a:pt x="1268" y="647"/>
                    </a:cubicBezTo>
                    <a:cubicBezTo>
                      <a:pt x="1280" y="501"/>
                      <a:pt x="1213" y="348"/>
                      <a:pt x="1115" y="233"/>
                    </a:cubicBezTo>
                    <a:cubicBezTo>
                      <a:pt x="1012" y="117"/>
                      <a:pt x="872" y="26"/>
                      <a:pt x="707" y="7"/>
                    </a:cubicBezTo>
                    <a:cubicBezTo>
                      <a:pt x="679" y="3"/>
                      <a:pt x="650" y="1"/>
                      <a:pt x="6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27;p46">
                <a:extLst>
                  <a:ext uri="{FF2B5EF4-FFF2-40B4-BE49-F238E27FC236}">
                    <a16:creationId xmlns:a16="http://schemas.microsoft.com/office/drawing/2014/main" id="{2FAB11CF-20EB-B1F1-F98D-2C3D62DB9D79}"/>
                  </a:ext>
                </a:extLst>
              </p:cNvPr>
              <p:cNvSpPr/>
              <p:nvPr/>
            </p:nvSpPr>
            <p:spPr>
              <a:xfrm>
                <a:off x="4336419" y="2157245"/>
                <a:ext cx="134335" cy="203977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731" extrusionOk="0">
                    <a:moveTo>
                      <a:pt x="1109" y="1"/>
                    </a:moveTo>
                    <a:cubicBezTo>
                      <a:pt x="1048" y="1"/>
                      <a:pt x="987" y="7"/>
                      <a:pt x="926" y="19"/>
                    </a:cubicBezTo>
                    <a:cubicBezTo>
                      <a:pt x="561" y="74"/>
                      <a:pt x="238" y="330"/>
                      <a:pt x="104" y="701"/>
                    </a:cubicBezTo>
                    <a:cubicBezTo>
                      <a:pt x="0" y="1006"/>
                      <a:pt x="43" y="1328"/>
                      <a:pt x="195" y="1584"/>
                    </a:cubicBezTo>
                    <a:cubicBezTo>
                      <a:pt x="226" y="1639"/>
                      <a:pt x="256" y="1688"/>
                      <a:pt x="299" y="1730"/>
                    </a:cubicBezTo>
                    <a:cubicBezTo>
                      <a:pt x="390" y="1663"/>
                      <a:pt x="469" y="1584"/>
                      <a:pt x="542" y="1487"/>
                    </a:cubicBezTo>
                    <a:cubicBezTo>
                      <a:pt x="865" y="1054"/>
                      <a:pt x="1139" y="549"/>
                      <a:pt x="1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28;p46">
                <a:extLst>
                  <a:ext uri="{FF2B5EF4-FFF2-40B4-BE49-F238E27FC236}">
                    <a16:creationId xmlns:a16="http://schemas.microsoft.com/office/drawing/2014/main" id="{DB2D7AF8-1484-0FD1-53C9-0DCD72F1DC14}"/>
                  </a:ext>
                </a:extLst>
              </p:cNvPr>
              <p:cNvSpPr/>
              <p:nvPr/>
            </p:nvSpPr>
            <p:spPr>
              <a:xfrm>
                <a:off x="4371535" y="2157245"/>
                <a:ext cx="232729" cy="247459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100" extrusionOk="0">
                    <a:moveTo>
                      <a:pt x="811" y="1"/>
                    </a:moveTo>
                    <a:cubicBezTo>
                      <a:pt x="841" y="549"/>
                      <a:pt x="567" y="1054"/>
                      <a:pt x="244" y="1487"/>
                    </a:cubicBezTo>
                    <a:cubicBezTo>
                      <a:pt x="171" y="1584"/>
                      <a:pt x="92" y="1663"/>
                      <a:pt x="1" y="1730"/>
                    </a:cubicBezTo>
                    <a:cubicBezTo>
                      <a:pt x="117" y="1864"/>
                      <a:pt x="269" y="1974"/>
                      <a:pt x="445" y="2041"/>
                    </a:cubicBezTo>
                    <a:cubicBezTo>
                      <a:pt x="560" y="2081"/>
                      <a:pt x="676" y="2099"/>
                      <a:pt x="791" y="2099"/>
                    </a:cubicBezTo>
                    <a:cubicBezTo>
                      <a:pt x="1225" y="2099"/>
                      <a:pt x="1631" y="1830"/>
                      <a:pt x="1785" y="1402"/>
                    </a:cubicBezTo>
                    <a:cubicBezTo>
                      <a:pt x="1974" y="853"/>
                      <a:pt x="1688" y="256"/>
                      <a:pt x="1146" y="62"/>
                    </a:cubicBezTo>
                    <a:cubicBezTo>
                      <a:pt x="1036" y="25"/>
                      <a:pt x="921" y="7"/>
                      <a:pt x="811" y="1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29;p46">
                <a:extLst>
                  <a:ext uri="{FF2B5EF4-FFF2-40B4-BE49-F238E27FC236}">
                    <a16:creationId xmlns:a16="http://schemas.microsoft.com/office/drawing/2014/main" id="{506EAB0B-3C04-DB55-8267-8F9B41717B5F}"/>
                  </a:ext>
                </a:extLst>
              </p:cNvPr>
              <p:cNvSpPr/>
              <p:nvPr/>
            </p:nvSpPr>
            <p:spPr>
              <a:xfrm>
                <a:off x="4907695" y="2233368"/>
                <a:ext cx="142937" cy="205391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743" extrusionOk="0">
                    <a:moveTo>
                      <a:pt x="1006" y="0"/>
                    </a:moveTo>
                    <a:lnTo>
                      <a:pt x="1006" y="0"/>
                    </a:lnTo>
                    <a:cubicBezTo>
                      <a:pt x="610" y="61"/>
                      <a:pt x="269" y="329"/>
                      <a:pt x="123" y="731"/>
                    </a:cubicBezTo>
                    <a:cubicBezTo>
                      <a:pt x="1" y="1084"/>
                      <a:pt x="62" y="1456"/>
                      <a:pt x="263" y="1742"/>
                    </a:cubicBezTo>
                    <a:cubicBezTo>
                      <a:pt x="847" y="1401"/>
                      <a:pt x="1213" y="652"/>
                      <a:pt x="10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30;p46">
                <a:extLst>
                  <a:ext uri="{FF2B5EF4-FFF2-40B4-BE49-F238E27FC236}">
                    <a16:creationId xmlns:a16="http://schemas.microsoft.com/office/drawing/2014/main" id="{1577A71C-555D-DAD6-3528-019F8BA0A593}"/>
                  </a:ext>
                </a:extLst>
              </p:cNvPr>
              <p:cNvSpPr/>
              <p:nvPr/>
            </p:nvSpPr>
            <p:spPr>
              <a:xfrm>
                <a:off x="4938569" y="2231482"/>
                <a:ext cx="256414" cy="263602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237" extrusionOk="0">
                    <a:moveTo>
                      <a:pt x="928" y="0"/>
                    </a:moveTo>
                    <a:cubicBezTo>
                      <a:pt x="865" y="0"/>
                      <a:pt x="804" y="6"/>
                      <a:pt x="744" y="16"/>
                    </a:cubicBezTo>
                    <a:cubicBezTo>
                      <a:pt x="945" y="668"/>
                      <a:pt x="585" y="1417"/>
                      <a:pt x="1" y="1758"/>
                    </a:cubicBezTo>
                    <a:cubicBezTo>
                      <a:pt x="129" y="1941"/>
                      <a:pt x="317" y="2093"/>
                      <a:pt x="543" y="2172"/>
                    </a:cubicBezTo>
                    <a:cubicBezTo>
                      <a:pt x="666" y="2216"/>
                      <a:pt x="792" y="2237"/>
                      <a:pt x="915" y="2237"/>
                    </a:cubicBezTo>
                    <a:cubicBezTo>
                      <a:pt x="1378" y="2237"/>
                      <a:pt x="1809" y="1947"/>
                      <a:pt x="1968" y="1490"/>
                    </a:cubicBezTo>
                    <a:cubicBezTo>
                      <a:pt x="2175" y="906"/>
                      <a:pt x="1871" y="272"/>
                      <a:pt x="1286" y="65"/>
                    </a:cubicBezTo>
                    <a:cubicBezTo>
                      <a:pt x="1169" y="21"/>
                      <a:pt x="1048" y="0"/>
                      <a:pt x="928" y="0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31;p46">
                <a:extLst>
                  <a:ext uri="{FF2B5EF4-FFF2-40B4-BE49-F238E27FC236}">
                    <a16:creationId xmlns:a16="http://schemas.microsoft.com/office/drawing/2014/main" id="{325E5D4A-1FB1-73CB-3FAB-A8B9CC8E2EB4}"/>
                  </a:ext>
                </a:extLst>
              </p:cNvPr>
              <p:cNvSpPr/>
              <p:nvPr/>
            </p:nvSpPr>
            <p:spPr>
              <a:xfrm>
                <a:off x="4221527" y="1610362"/>
                <a:ext cx="1109087" cy="613816"/>
              </a:xfrm>
              <a:custGeom>
                <a:avLst/>
                <a:gdLst/>
                <a:ahLst/>
                <a:cxnLst/>
                <a:rect l="l" t="t" r="r" b="b"/>
                <a:pathLst>
                  <a:path w="9412" h="5209" extrusionOk="0">
                    <a:moveTo>
                      <a:pt x="3999" y="1"/>
                    </a:moveTo>
                    <a:cubicBezTo>
                      <a:pt x="3542" y="1"/>
                      <a:pt x="3087" y="46"/>
                      <a:pt x="2650" y="201"/>
                    </a:cubicBezTo>
                    <a:cubicBezTo>
                      <a:pt x="2340" y="311"/>
                      <a:pt x="2035" y="457"/>
                      <a:pt x="1749" y="646"/>
                    </a:cubicBezTo>
                    <a:cubicBezTo>
                      <a:pt x="1048" y="1115"/>
                      <a:pt x="452" y="1694"/>
                      <a:pt x="171" y="2833"/>
                    </a:cubicBezTo>
                    <a:cubicBezTo>
                      <a:pt x="135" y="2973"/>
                      <a:pt x="104" y="3119"/>
                      <a:pt x="80" y="3277"/>
                    </a:cubicBezTo>
                    <a:cubicBezTo>
                      <a:pt x="43" y="3521"/>
                      <a:pt x="13" y="3789"/>
                      <a:pt x="1" y="4081"/>
                    </a:cubicBezTo>
                    <a:cubicBezTo>
                      <a:pt x="171" y="4124"/>
                      <a:pt x="342" y="4160"/>
                      <a:pt x="506" y="4203"/>
                    </a:cubicBezTo>
                    <a:cubicBezTo>
                      <a:pt x="586" y="3978"/>
                      <a:pt x="689" y="3758"/>
                      <a:pt x="762" y="3557"/>
                    </a:cubicBezTo>
                    <a:cubicBezTo>
                      <a:pt x="768" y="3533"/>
                      <a:pt x="774" y="3515"/>
                      <a:pt x="787" y="3490"/>
                    </a:cubicBezTo>
                    <a:cubicBezTo>
                      <a:pt x="787" y="3485"/>
                      <a:pt x="793" y="3482"/>
                      <a:pt x="800" y="3482"/>
                    </a:cubicBezTo>
                    <a:cubicBezTo>
                      <a:pt x="809" y="3482"/>
                      <a:pt x="820" y="3486"/>
                      <a:pt x="823" y="3497"/>
                    </a:cubicBezTo>
                    <a:cubicBezTo>
                      <a:pt x="823" y="3527"/>
                      <a:pt x="823" y="3551"/>
                      <a:pt x="823" y="3582"/>
                    </a:cubicBezTo>
                    <a:cubicBezTo>
                      <a:pt x="823" y="3807"/>
                      <a:pt x="793" y="4020"/>
                      <a:pt x="750" y="4246"/>
                    </a:cubicBezTo>
                    <a:cubicBezTo>
                      <a:pt x="750" y="4252"/>
                      <a:pt x="750" y="4252"/>
                      <a:pt x="750" y="4258"/>
                    </a:cubicBezTo>
                    <a:cubicBezTo>
                      <a:pt x="1042" y="4325"/>
                      <a:pt x="1329" y="4386"/>
                      <a:pt x="1609" y="4447"/>
                    </a:cubicBezTo>
                    <a:cubicBezTo>
                      <a:pt x="1645" y="4270"/>
                      <a:pt x="1700" y="4087"/>
                      <a:pt x="1767" y="3917"/>
                    </a:cubicBezTo>
                    <a:cubicBezTo>
                      <a:pt x="1846" y="3716"/>
                      <a:pt x="1944" y="3521"/>
                      <a:pt x="2053" y="3350"/>
                    </a:cubicBezTo>
                    <a:cubicBezTo>
                      <a:pt x="2120" y="3253"/>
                      <a:pt x="2194" y="3155"/>
                      <a:pt x="2267" y="3076"/>
                    </a:cubicBezTo>
                    <a:cubicBezTo>
                      <a:pt x="2271" y="3070"/>
                      <a:pt x="2277" y="3067"/>
                      <a:pt x="2283" y="3067"/>
                    </a:cubicBezTo>
                    <a:cubicBezTo>
                      <a:pt x="2295" y="3067"/>
                      <a:pt x="2307" y="3078"/>
                      <a:pt x="2303" y="3095"/>
                    </a:cubicBezTo>
                    <a:cubicBezTo>
                      <a:pt x="2261" y="3186"/>
                      <a:pt x="2224" y="3283"/>
                      <a:pt x="2194" y="3381"/>
                    </a:cubicBezTo>
                    <a:cubicBezTo>
                      <a:pt x="2127" y="3588"/>
                      <a:pt x="2084" y="3795"/>
                      <a:pt x="2047" y="4008"/>
                    </a:cubicBezTo>
                    <a:cubicBezTo>
                      <a:pt x="2029" y="4124"/>
                      <a:pt x="2011" y="4240"/>
                      <a:pt x="1999" y="4355"/>
                    </a:cubicBezTo>
                    <a:cubicBezTo>
                      <a:pt x="1993" y="4410"/>
                      <a:pt x="1986" y="4471"/>
                      <a:pt x="1986" y="4532"/>
                    </a:cubicBezTo>
                    <a:cubicBezTo>
                      <a:pt x="2401" y="4617"/>
                      <a:pt x="2803" y="4696"/>
                      <a:pt x="3192" y="4770"/>
                    </a:cubicBezTo>
                    <a:cubicBezTo>
                      <a:pt x="3217" y="4629"/>
                      <a:pt x="3241" y="4483"/>
                      <a:pt x="3278" y="4343"/>
                    </a:cubicBezTo>
                    <a:cubicBezTo>
                      <a:pt x="3320" y="4160"/>
                      <a:pt x="3375" y="3984"/>
                      <a:pt x="3430" y="3825"/>
                    </a:cubicBezTo>
                    <a:cubicBezTo>
                      <a:pt x="3433" y="3819"/>
                      <a:pt x="3441" y="3816"/>
                      <a:pt x="3448" y="3816"/>
                    </a:cubicBezTo>
                    <a:cubicBezTo>
                      <a:pt x="3454" y="3816"/>
                      <a:pt x="3460" y="3819"/>
                      <a:pt x="3460" y="3825"/>
                    </a:cubicBezTo>
                    <a:cubicBezTo>
                      <a:pt x="3473" y="4014"/>
                      <a:pt x="3479" y="4203"/>
                      <a:pt x="3479" y="4392"/>
                    </a:cubicBezTo>
                    <a:cubicBezTo>
                      <a:pt x="3479" y="4502"/>
                      <a:pt x="3479" y="4617"/>
                      <a:pt x="3479" y="4733"/>
                    </a:cubicBezTo>
                    <a:cubicBezTo>
                      <a:pt x="3479" y="4763"/>
                      <a:pt x="3479" y="4794"/>
                      <a:pt x="3479" y="4824"/>
                    </a:cubicBezTo>
                    <a:cubicBezTo>
                      <a:pt x="3936" y="4904"/>
                      <a:pt x="4380" y="4977"/>
                      <a:pt x="4813" y="5031"/>
                    </a:cubicBezTo>
                    <a:cubicBezTo>
                      <a:pt x="4831" y="4904"/>
                      <a:pt x="4855" y="4770"/>
                      <a:pt x="4874" y="4636"/>
                    </a:cubicBezTo>
                    <a:cubicBezTo>
                      <a:pt x="4910" y="4349"/>
                      <a:pt x="4941" y="4063"/>
                      <a:pt x="4971" y="3777"/>
                    </a:cubicBezTo>
                    <a:cubicBezTo>
                      <a:pt x="4983" y="3637"/>
                      <a:pt x="4995" y="3503"/>
                      <a:pt x="5014" y="3369"/>
                    </a:cubicBezTo>
                    <a:cubicBezTo>
                      <a:pt x="5014" y="3353"/>
                      <a:pt x="5026" y="3346"/>
                      <a:pt x="5039" y="3346"/>
                    </a:cubicBezTo>
                    <a:cubicBezTo>
                      <a:pt x="5052" y="3346"/>
                      <a:pt x="5065" y="3353"/>
                      <a:pt x="5068" y="3369"/>
                    </a:cubicBezTo>
                    <a:cubicBezTo>
                      <a:pt x="5081" y="3509"/>
                      <a:pt x="5087" y="3643"/>
                      <a:pt x="5099" y="3783"/>
                    </a:cubicBezTo>
                    <a:cubicBezTo>
                      <a:pt x="5117" y="4081"/>
                      <a:pt x="5123" y="4374"/>
                      <a:pt x="5117" y="4666"/>
                    </a:cubicBezTo>
                    <a:cubicBezTo>
                      <a:pt x="5117" y="4770"/>
                      <a:pt x="5117" y="4873"/>
                      <a:pt x="5111" y="4971"/>
                    </a:cubicBezTo>
                    <a:cubicBezTo>
                      <a:pt x="5105" y="5001"/>
                      <a:pt x="5105" y="5038"/>
                      <a:pt x="5105" y="5068"/>
                    </a:cubicBezTo>
                    <a:cubicBezTo>
                      <a:pt x="5872" y="5159"/>
                      <a:pt x="6603" y="5208"/>
                      <a:pt x="7322" y="5208"/>
                    </a:cubicBezTo>
                    <a:cubicBezTo>
                      <a:pt x="7346" y="5056"/>
                      <a:pt x="7371" y="4904"/>
                      <a:pt x="7383" y="4751"/>
                    </a:cubicBezTo>
                    <a:cubicBezTo>
                      <a:pt x="7395" y="4629"/>
                      <a:pt x="7395" y="4502"/>
                      <a:pt x="7371" y="4380"/>
                    </a:cubicBezTo>
                    <a:cubicBezTo>
                      <a:pt x="7371" y="4362"/>
                      <a:pt x="7383" y="4353"/>
                      <a:pt x="7396" y="4353"/>
                    </a:cubicBezTo>
                    <a:cubicBezTo>
                      <a:pt x="7405" y="4353"/>
                      <a:pt x="7414" y="4357"/>
                      <a:pt x="7420" y="4368"/>
                    </a:cubicBezTo>
                    <a:cubicBezTo>
                      <a:pt x="7480" y="4489"/>
                      <a:pt x="7529" y="4611"/>
                      <a:pt x="7566" y="4745"/>
                    </a:cubicBezTo>
                    <a:cubicBezTo>
                      <a:pt x="7608" y="4897"/>
                      <a:pt x="7633" y="5050"/>
                      <a:pt x="7639" y="5208"/>
                    </a:cubicBezTo>
                    <a:cubicBezTo>
                      <a:pt x="7785" y="5208"/>
                      <a:pt x="7925" y="5202"/>
                      <a:pt x="8065" y="5196"/>
                    </a:cubicBezTo>
                    <a:cubicBezTo>
                      <a:pt x="8071" y="5031"/>
                      <a:pt x="8083" y="4873"/>
                      <a:pt x="8083" y="4715"/>
                    </a:cubicBezTo>
                    <a:cubicBezTo>
                      <a:pt x="8083" y="4447"/>
                      <a:pt x="8053" y="4185"/>
                      <a:pt x="7943" y="3929"/>
                    </a:cubicBezTo>
                    <a:cubicBezTo>
                      <a:pt x="7939" y="3920"/>
                      <a:pt x="7948" y="3914"/>
                      <a:pt x="7957" y="3914"/>
                    </a:cubicBezTo>
                    <a:cubicBezTo>
                      <a:pt x="7961" y="3914"/>
                      <a:pt x="7964" y="3915"/>
                      <a:pt x="7968" y="3917"/>
                    </a:cubicBezTo>
                    <a:cubicBezTo>
                      <a:pt x="8169" y="4160"/>
                      <a:pt x="8284" y="4422"/>
                      <a:pt x="8351" y="4696"/>
                    </a:cubicBezTo>
                    <a:cubicBezTo>
                      <a:pt x="8394" y="4849"/>
                      <a:pt x="8418" y="5013"/>
                      <a:pt x="8431" y="5172"/>
                    </a:cubicBezTo>
                    <a:cubicBezTo>
                      <a:pt x="8705" y="5153"/>
                      <a:pt x="8985" y="5129"/>
                      <a:pt x="9259" y="5092"/>
                    </a:cubicBezTo>
                    <a:cubicBezTo>
                      <a:pt x="9320" y="5086"/>
                      <a:pt x="9356" y="4824"/>
                      <a:pt x="9381" y="4581"/>
                    </a:cubicBezTo>
                    <a:cubicBezTo>
                      <a:pt x="9399" y="4368"/>
                      <a:pt x="9411" y="4173"/>
                      <a:pt x="9405" y="4142"/>
                    </a:cubicBezTo>
                    <a:cubicBezTo>
                      <a:pt x="9387" y="4026"/>
                      <a:pt x="9375" y="3880"/>
                      <a:pt x="9363" y="3728"/>
                    </a:cubicBezTo>
                    <a:cubicBezTo>
                      <a:pt x="9344" y="3466"/>
                      <a:pt x="9326" y="3192"/>
                      <a:pt x="9265" y="2991"/>
                    </a:cubicBezTo>
                    <a:cubicBezTo>
                      <a:pt x="8936" y="1791"/>
                      <a:pt x="7925" y="1072"/>
                      <a:pt x="7018" y="591"/>
                    </a:cubicBezTo>
                    <a:cubicBezTo>
                      <a:pt x="6238" y="177"/>
                      <a:pt x="5391" y="61"/>
                      <a:pt x="4557" y="19"/>
                    </a:cubicBezTo>
                    <a:cubicBezTo>
                      <a:pt x="4371" y="8"/>
                      <a:pt x="4185" y="1"/>
                      <a:pt x="3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32;p46">
                <a:extLst>
                  <a:ext uri="{FF2B5EF4-FFF2-40B4-BE49-F238E27FC236}">
                    <a16:creationId xmlns:a16="http://schemas.microsoft.com/office/drawing/2014/main" id="{9E0A9361-4ADD-C193-A950-46B6F240350F}"/>
                  </a:ext>
                </a:extLst>
              </p:cNvPr>
              <p:cNvSpPr/>
              <p:nvPr/>
            </p:nvSpPr>
            <p:spPr>
              <a:xfrm>
                <a:off x="4646449" y="2344135"/>
                <a:ext cx="177463" cy="4654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395" extrusionOk="0">
                    <a:moveTo>
                      <a:pt x="521" y="1"/>
                    </a:moveTo>
                    <a:cubicBezTo>
                      <a:pt x="343" y="1"/>
                      <a:pt x="169" y="21"/>
                      <a:pt x="1" y="65"/>
                    </a:cubicBezTo>
                    <a:lnTo>
                      <a:pt x="43" y="254"/>
                    </a:lnTo>
                    <a:cubicBezTo>
                      <a:pt x="205" y="213"/>
                      <a:pt x="373" y="191"/>
                      <a:pt x="540" y="191"/>
                    </a:cubicBezTo>
                    <a:cubicBezTo>
                      <a:pt x="618" y="191"/>
                      <a:pt x="697" y="196"/>
                      <a:pt x="774" y="205"/>
                    </a:cubicBezTo>
                    <a:cubicBezTo>
                      <a:pt x="1000" y="230"/>
                      <a:pt x="1219" y="297"/>
                      <a:pt x="1420" y="394"/>
                    </a:cubicBezTo>
                    <a:lnTo>
                      <a:pt x="1505" y="218"/>
                    </a:lnTo>
                    <a:cubicBezTo>
                      <a:pt x="1280" y="114"/>
                      <a:pt x="1042" y="41"/>
                      <a:pt x="799" y="17"/>
                    </a:cubicBezTo>
                    <a:cubicBezTo>
                      <a:pt x="705" y="6"/>
                      <a:pt x="613" y="1"/>
                      <a:pt x="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33;p46">
                <a:extLst>
                  <a:ext uri="{FF2B5EF4-FFF2-40B4-BE49-F238E27FC236}">
                    <a16:creationId xmlns:a16="http://schemas.microsoft.com/office/drawing/2014/main" id="{58429D4F-F5E7-9724-0376-874A5D84902C}"/>
                  </a:ext>
                </a:extLst>
              </p:cNvPr>
              <p:cNvSpPr/>
              <p:nvPr/>
            </p:nvSpPr>
            <p:spPr>
              <a:xfrm>
                <a:off x="4777838" y="2011598"/>
                <a:ext cx="528383" cy="553601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4698" extrusionOk="0">
                    <a:moveTo>
                      <a:pt x="2324" y="194"/>
                    </a:moveTo>
                    <a:cubicBezTo>
                      <a:pt x="2393" y="194"/>
                      <a:pt x="2461" y="198"/>
                      <a:pt x="2528" y="207"/>
                    </a:cubicBezTo>
                    <a:cubicBezTo>
                      <a:pt x="3046" y="268"/>
                      <a:pt x="3509" y="542"/>
                      <a:pt x="3825" y="987"/>
                    </a:cubicBezTo>
                    <a:cubicBezTo>
                      <a:pt x="4148" y="1438"/>
                      <a:pt x="4288" y="1998"/>
                      <a:pt x="4221" y="2577"/>
                    </a:cubicBezTo>
                    <a:cubicBezTo>
                      <a:pt x="4154" y="3149"/>
                      <a:pt x="3886" y="3667"/>
                      <a:pt x="3472" y="4026"/>
                    </a:cubicBezTo>
                    <a:cubicBezTo>
                      <a:pt x="3114" y="4342"/>
                      <a:pt x="2684" y="4508"/>
                      <a:pt x="2239" y="4508"/>
                    </a:cubicBezTo>
                    <a:cubicBezTo>
                      <a:pt x="2169" y="4508"/>
                      <a:pt x="2099" y="4504"/>
                      <a:pt x="2029" y="4495"/>
                    </a:cubicBezTo>
                    <a:cubicBezTo>
                      <a:pt x="963" y="4367"/>
                      <a:pt x="201" y="3308"/>
                      <a:pt x="341" y="2126"/>
                    </a:cubicBezTo>
                    <a:cubicBezTo>
                      <a:pt x="408" y="1547"/>
                      <a:pt x="670" y="1036"/>
                      <a:pt x="1091" y="670"/>
                    </a:cubicBezTo>
                    <a:cubicBezTo>
                      <a:pt x="1389" y="408"/>
                      <a:pt x="1748" y="250"/>
                      <a:pt x="2120" y="207"/>
                    </a:cubicBezTo>
                    <a:cubicBezTo>
                      <a:pt x="2187" y="198"/>
                      <a:pt x="2255" y="194"/>
                      <a:pt x="2324" y="194"/>
                    </a:cubicBezTo>
                    <a:close/>
                    <a:moveTo>
                      <a:pt x="2332" y="1"/>
                    </a:moveTo>
                    <a:cubicBezTo>
                      <a:pt x="1836" y="1"/>
                      <a:pt x="1355" y="179"/>
                      <a:pt x="963" y="524"/>
                    </a:cubicBezTo>
                    <a:cubicBezTo>
                      <a:pt x="512" y="920"/>
                      <a:pt x="220" y="1480"/>
                      <a:pt x="146" y="2102"/>
                    </a:cubicBezTo>
                    <a:cubicBezTo>
                      <a:pt x="0" y="3393"/>
                      <a:pt x="835" y="4550"/>
                      <a:pt x="2010" y="4684"/>
                    </a:cubicBezTo>
                    <a:cubicBezTo>
                      <a:pt x="2086" y="4693"/>
                      <a:pt x="2163" y="4698"/>
                      <a:pt x="2238" y="4698"/>
                    </a:cubicBezTo>
                    <a:cubicBezTo>
                      <a:pt x="2313" y="4698"/>
                      <a:pt x="2388" y="4693"/>
                      <a:pt x="2461" y="4684"/>
                    </a:cubicBezTo>
                    <a:cubicBezTo>
                      <a:pt x="2875" y="4641"/>
                      <a:pt x="3265" y="4465"/>
                      <a:pt x="3600" y="4172"/>
                    </a:cubicBezTo>
                    <a:cubicBezTo>
                      <a:pt x="4051" y="3777"/>
                      <a:pt x="4337" y="3222"/>
                      <a:pt x="4410" y="2595"/>
                    </a:cubicBezTo>
                    <a:cubicBezTo>
                      <a:pt x="4483" y="1974"/>
                      <a:pt x="4331" y="1365"/>
                      <a:pt x="3984" y="877"/>
                    </a:cubicBezTo>
                    <a:cubicBezTo>
                      <a:pt x="3630" y="390"/>
                      <a:pt x="3125" y="79"/>
                      <a:pt x="2552" y="12"/>
                    </a:cubicBezTo>
                    <a:cubicBezTo>
                      <a:pt x="2479" y="5"/>
                      <a:pt x="2405" y="1"/>
                      <a:pt x="23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34;p46">
                <a:extLst>
                  <a:ext uri="{FF2B5EF4-FFF2-40B4-BE49-F238E27FC236}">
                    <a16:creationId xmlns:a16="http://schemas.microsoft.com/office/drawing/2014/main" id="{41B50D2D-968C-3C63-8318-81FFF978180C}"/>
                  </a:ext>
                </a:extLst>
              </p:cNvPr>
              <p:cNvSpPr/>
              <p:nvPr/>
            </p:nvSpPr>
            <p:spPr>
              <a:xfrm>
                <a:off x="4181345" y="1942545"/>
                <a:ext cx="529090" cy="553836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4700" extrusionOk="0">
                    <a:moveTo>
                      <a:pt x="2328" y="190"/>
                    </a:moveTo>
                    <a:cubicBezTo>
                      <a:pt x="2397" y="190"/>
                      <a:pt x="2466" y="194"/>
                      <a:pt x="2535" y="202"/>
                    </a:cubicBezTo>
                    <a:cubicBezTo>
                      <a:pt x="3046" y="263"/>
                      <a:pt x="3509" y="544"/>
                      <a:pt x="3826" y="988"/>
                    </a:cubicBezTo>
                    <a:cubicBezTo>
                      <a:pt x="4149" y="1439"/>
                      <a:pt x="4289" y="1999"/>
                      <a:pt x="4222" y="2572"/>
                    </a:cubicBezTo>
                    <a:cubicBezTo>
                      <a:pt x="4155" y="3150"/>
                      <a:pt x="3893" y="3662"/>
                      <a:pt x="3479" y="4028"/>
                    </a:cubicBezTo>
                    <a:cubicBezTo>
                      <a:pt x="3121" y="4338"/>
                      <a:pt x="2691" y="4503"/>
                      <a:pt x="2246" y="4503"/>
                    </a:cubicBezTo>
                    <a:cubicBezTo>
                      <a:pt x="2176" y="4503"/>
                      <a:pt x="2106" y="4499"/>
                      <a:pt x="2035" y="4490"/>
                    </a:cubicBezTo>
                    <a:cubicBezTo>
                      <a:pt x="963" y="4369"/>
                      <a:pt x="208" y="3303"/>
                      <a:pt x="342" y="2121"/>
                    </a:cubicBezTo>
                    <a:cubicBezTo>
                      <a:pt x="409" y="1549"/>
                      <a:pt x="677" y="1031"/>
                      <a:pt x="1091" y="671"/>
                    </a:cubicBezTo>
                    <a:cubicBezTo>
                      <a:pt x="1450" y="360"/>
                      <a:pt x="1882" y="190"/>
                      <a:pt x="2328" y="190"/>
                    </a:cubicBezTo>
                    <a:close/>
                    <a:moveTo>
                      <a:pt x="2323" y="0"/>
                    </a:moveTo>
                    <a:cubicBezTo>
                      <a:pt x="1835" y="0"/>
                      <a:pt x="1358" y="183"/>
                      <a:pt x="963" y="525"/>
                    </a:cubicBezTo>
                    <a:cubicBezTo>
                      <a:pt x="512" y="921"/>
                      <a:pt x="226" y="1482"/>
                      <a:pt x="153" y="2103"/>
                    </a:cubicBezTo>
                    <a:cubicBezTo>
                      <a:pt x="1" y="3388"/>
                      <a:pt x="835" y="4545"/>
                      <a:pt x="2011" y="4685"/>
                    </a:cubicBezTo>
                    <a:cubicBezTo>
                      <a:pt x="2087" y="4695"/>
                      <a:pt x="2163" y="4699"/>
                      <a:pt x="2239" y="4699"/>
                    </a:cubicBezTo>
                    <a:cubicBezTo>
                      <a:pt x="2315" y="4699"/>
                      <a:pt x="2391" y="4695"/>
                      <a:pt x="2468" y="4685"/>
                    </a:cubicBezTo>
                    <a:cubicBezTo>
                      <a:pt x="2876" y="4637"/>
                      <a:pt x="3272" y="4460"/>
                      <a:pt x="3600" y="4174"/>
                    </a:cubicBezTo>
                    <a:cubicBezTo>
                      <a:pt x="4051" y="3778"/>
                      <a:pt x="4344" y="3217"/>
                      <a:pt x="4417" y="2596"/>
                    </a:cubicBezTo>
                    <a:cubicBezTo>
                      <a:pt x="4490" y="1975"/>
                      <a:pt x="4331" y="1366"/>
                      <a:pt x="3984" y="879"/>
                    </a:cubicBezTo>
                    <a:cubicBezTo>
                      <a:pt x="3631" y="385"/>
                      <a:pt x="3125" y="81"/>
                      <a:pt x="2553" y="14"/>
                    </a:cubicBezTo>
                    <a:cubicBezTo>
                      <a:pt x="2476" y="5"/>
                      <a:pt x="2399" y="0"/>
                      <a:pt x="23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35;p46">
                <a:extLst>
                  <a:ext uri="{FF2B5EF4-FFF2-40B4-BE49-F238E27FC236}">
                    <a16:creationId xmlns:a16="http://schemas.microsoft.com/office/drawing/2014/main" id="{DE9CA0B1-E632-EA01-673C-2DA64E193E6D}"/>
                  </a:ext>
                </a:extLst>
              </p:cNvPr>
              <p:cNvSpPr/>
              <p:nvPr/>
            </p:nvSpPr>
            <p:spPr>
              <a:xfrm>
                <a:off x="4646685" y="2545283"/>
                <a:ext cx="112535" cy="90853"/>
              </a:xfrm>
              <a:custGeom>
                <a:avLst/>
                <a:gdLst/>
                <a:ahLst/>
                <a:cxnLst/>
                <a:rect l="l" t="t" r="r" b="b"/>
                <a:pathLst>
                  <a:path w="955" h="771" extrusionOk="0">
                    <a:moveTo>
                      <a:pt x="94" y="1"/>
                    </a:moveTo>
                    <a:cubicBezTo>
                      <a:pt x="47" y="1"/>
                      <a:pt x="1" y="38"/>
                      <a:pt x="23" y="94"/>
                    </a:cubicBezTo>
                    <a:cubicBezTo>
                      <a:pt x="72" y="228"/>
                      <a:pt x="133" y="350"/>
                      <a:pt x="212" y="466"/>
                    </a:cubicBezTo>
                    <a:cubicBezTo>
                      <a:pt x="285" y="575"/>
                      <a:pt x="382" y="709"/>
                      <a:pt x="504" y="758"/>
                    </a:cubicBezTo>
                    <a:cubicBezTo>
                      <a:pt x="530" y="767"/>
                      <a:pt x="554" y="771"/>
                      <a:pt x="576" y="771"/>
                    </a:cubicBezTo>
                    <a:cubicBezTo>
                      <a:pt x="679" y="771"/>
                      <a:pt x="754" y="689"/>
                      <a:pt x="809" y="600"/>
                    </a:cubicBezTo>
                    <a:cubicBezTo>
                      <a:pt x="888" y="466"/>
                      <a:pt x="931" y="313"/>
                      <a:pt x="949" y="155"/>
                    </a:cubicBezTo>
                    <a:cubicBezTo>
                      <a:pt x="955" y="108"/>
                      <a:pt x="922" y="85"/>
                      <a:pt x="885" y="85"/>
                    </a:cubicBezTo>
                    <a:cubicBezTo>
                      <a:pt x="846" y="85"/>
                      <a:pt x="803" y="111"/>
                      <a:pt x="797" y="161"/>
                    </a:cubicBezTo>
                    <a:cubicBezTo>
                      <a:pt x="784" y="271"/>
                      <a:pt x="754" y="380"/>
                      <a:pt x="705" y="478"/>
                    </a:cubicBezTo>
                    <a:cubicBezTo>
                      <a:pt x="681" y="521"/>
                      <a:pt x="656" y="575"/>
                      <a:pt x="614" y="606"/>
                    </a:cubicBezTo>
                    <a:cubicBezTo>
                      <a:pt x="602" y="614"/>
                      <a:pt x="591" y="618"/>
                      <a:pt x="580" y="618"/>
                    </a:cubicBezTo>
                    <a:cubicBezTo>
                      <a:pt x="543" y="618"/>
                      <a:pt x="508" y="580"/>
                      <a:pt x="480" y="557"/>
                    </a:cubicBezTo>
                    <a:cubicBezTo>
                      <a:pt x="340" y="411"/>
                      <a:pt x="236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D99A1D5-05FF-2AA2-29B8-FF0778E98AB0}"/>
              </a:ext>
            </a:extLst>
          </p:cNvPr>
          <p:cNvGrpSpPr/>
          <p:nvPr/>
        </p:nvGrpSpPr>
        <p:grpSpPr>
          <a:xfrm>
            <a:off x="15907" y="2055743"/>
            <a:ext cx="1656661" cy="1483131"/>
            <a:chOff x="1584258" y="1652700"/>
            <a:chExt cx="2130820" cy="1907623"/>
          </a:xfrm>
        </p:grpSpPr>
        <p:sp>
          <p:nvSpPr>
            <p:cNvPr id="4" name="Google Shape;1017;p46">
              <a:extLst>
                <a:ext uri="{FF2B5EF4-FFF2-40B4-BE49-F238E27FC236}">
                  <a16:creationId xmlns:a16="http://schemas.microsoft.com/office/drawing/2014/main" id="{E95F3C10-DD20-C42A-FB38-66F62E1FED92}"/>
                </a:ext>
              </a:extLst>
            </p:cNvPr>
            <p:cNvSpPr/>
            <p:nvPr/>
          </p:nvSpPr>
          <p:spPr>
            <a:xfrm>
              <a:off x="1929709" y="18547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1058;p46">
              <a:extLst>
                <a:ext uri="{FF2B5EF4-FFF2-40B4-BE49-F238E27FC236}">
                  <a16:creationId xmlns:a16="http://schemas.microsoft.com/office/drawing/2014/main" id="{E8900D21-6A9F-4A31-9652-77E8FD204251}"/>
                </a:ext>
              </a:extLst>
            </p:cNvPr>
            <p:cNvGrpSpPr/>
            <p:nvPr/>
          </p:nvGrpSpPr>
          <p:grpSpPr>
            <a:xfrm>
              <a:off x="1584258" y="1652700"/>
              <a:ext cx="2130820" cy="1907623"/>
              <a:chOff x="3507949" y="1278788"/>
              <a:chExt cx="2130820" cy="1907623"/>
            </a:xfrm>
          </p:grpSpPr>
          <p:grpSp>
            <p:nvGrpSpPr>
              <p:cNvPr id="24" name="Google Shape;1059;p46">
                <a:extLst>
                  <a:ext uri="{FF2B5EF4-FFF2-40B4-BE49-F238E27FC236}">
                    <a16:creationId xmlns:a16="http://schemas.microsoft.com/office/drawing/2014/main" id="{BEFF51C9-ADDD-3E5A-1D8C-3D003B8CAE9F}"/>
                  </a:ext>
                </a:extLst>
              </p:cNvPr>
              <p:cNvGrpSpPr/>
              <p:nvPr/>
            </p:nvGrpSpPr>
            <p:grpSpPr>
              <a:xfrm rot="-1198303">
                <a:off x="3690983" y="1538763"/>
                <a:ext cx="1764751" cy="1387673"/>
                <a:chOff x="9765000" y="262195"/>
                <a:chExt cx="1866135" cy="1388003"/>
              </a:xfrm>
            </p:grpSpPr>
            <p:sp>
              <p:nvSpPr>
                <p:cNvPr id="27" name="Google Shape;1060;p46">
                  <a:extLst>
                    <a:ext uri="{FF2B5EF4-FFF2-40B4-BE49-F238E27FC236}">
                      <a16:creationId xmlns:a16="http://schemas.microsoft.com/office/drawing/2014/main" id="{C4CA77C7-1F24-9FE3-B7D5-9E4B0A7C5630}"/>
                    </a:ext>
                  </a:extLst>
                </p:cNvPr>
                <p:cNvSpPr/>
                <p:nvPr/>
              </p:nvSpPr>
              <p:spPr>
                <a:xfrm>
                  <a:off x="9786181" y="399139"/>
                  <a:ext cx="1676923" cy="1251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7" h="4668" extrusionOk="0">
                      <a:moveTo>
                        <a:pt x="2905" y="0"/>
                      </a:moveTo>
                      <a:cubicBezTo>
                        <a:pt x="2297" y="0"/>
                        <a:pt x="1593" y="206"/>
                        <a:pt x="1085" y="993"/>
                      </a:cubicBezTo>
                      <a:cubicBezTo>
                        <a:pt x="1" y="2650"/>
                        <a:pt x="1274" y="3874"/>
                        <a:pt x="2626" y="4392"/>
                      </a:cubicBezTo>
                      <a:cubicBezTo>
                        <a:pt x="2632" y="4392"/>
                        <a:pt x="2632" y="4398"/>
                        <a:pt x="2632" y="4398"/>
                      </a:cubicBezTo>
                      <a:lnTo>
                        <a:pt x="2638" y="4398"/>
                      </a:lnTo>
                      <a:cubicBezTo>
                        <a:pt x="3078" y="4563"/>
                        <a:pt x="3559" y="4667"/>
                        <a:pt x="4018" y="4667"/>
                      </a:cubicBezTo>
                      <a:cubicBezTo>
                        <a:pt x="4985" y="4667"/>
                        <a:pt x="5857" y="4206"/>
                        <a:pt x="6055" y="2881"/>
                      </a:cubicBezTo>
                      <a:cubicBezTo>
                        <a:pt x="6256" y="1554"/>
                        <a:pt x="5263" y="810"/>
                        <a:pt x="4581" y="451"/>
                      </a:cubicBezTo>
                      <a:cubicBezTo>
                        <a:pt x="4240" y="274"/>
                        <a:pt x="3881" y="134"/>
                        <a:pt x="3503" y="61"/>
                      </a:cubicBezTo>
                      <a:cubicBezTo>
                        <a:pt x="3324" y="26"/>
                        <a:pt x="3121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061;p46">
                  <a:extLst>
                    <a:ext uri="{FF2B5EF4-FFF2-40B4-BE49-F238E27FC236}">
                      <a16:creationId xmlns:a16="http://schemas.microsoft.com/office/drawing/2014/main" id="{67F67DC9-25B4-E407-0B30-6DAD044F5711}"/>
                    </a:ext>
                  </a:extLst>
                </p:cNvPr>
                <p:cNvSpPr/>
                <p:nvPr/>
              </p:nvSpPr>
              <p:spPr>
                <a:xfrm>
                  <a:off x="9765000" y="610605"/>
                  <a:ext cx="279264" cy="32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1210" extrusionOk="0">
                      <a:moveTo>
                        <a:pt x="673" y="0"/>
                      </a:moveTo>
                      <a:cubicBezTo>
                        <a:pt x="634" y="0"/>
                        <a:pt x="591" y="5"/>
                        <a:pt x="543" y="16"/>
                      </a:cubicBezTo>
                      <a:cubicBezTo>
                        <a:pt x="37" y="126"/>
                        <a:pt x="1" y="924"/>
                        <a:pt x="768" y="1210"/>
                      </a:cubicBezTo>
                      <a:lnTo>
                        <a:pt x="1012" y="449"/>
                      </a:lnTo>
                      <a:cubicBezTo>
                        <a:pt x="1012" y="449"/>
                        <a:pt x="1042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062;p46">
                  <a:extLst>
                    <a:ext uri="{FF2B5EF4-FFF2-40B4-BE49-F238E27FC236}">
                      <a16:creationId xmlns:a16="http://schemas.microsoft.com/office/drawing/2014/main" id="{195D9D85-F6A7-98D2-3DAE-B1C42F47CB16}"/>
                    </a:ext>
                  </a:extLst>
                </p:cNvPr>
                <p:cNvSpPr/>
                <p:nvPr/>
              </p:nvSpPr>
              <p:spPr>
                <a:xfrm>
                  <a:off x="11306042" y="1193253"/>
                  <a:ext cx="325093" cy="269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" h="1006" extrusionOk="0">
                      <a:moveTo>
                        <a:pt x="667" y="0"/>
                      </a:moveTo>
                      <a:cubicBezTo>
                        <a:pt x="475" y="0"/>
                        <a:pt x="323" y="193"/>
                        <a:pt x="323" y="193"/>
                      </a:cubicBezTo>
                      <a:lnTo>
                        <a:pt x="0" y="930"/>
                      </a:lnTo>
                      <a:cubicBezTo>
                        <a:pt x="138" y="983"/>
                        <a:pt x="268" y="1006"/>
                        <a:pt x="385" y="1006"/>
                      </a:cubicBezTo>
                      <a:cubicBezTo>
                        <a:pt x="921" y="1006"/>
                        <a:pt x="1213" y="526"/>
                        <a:pt x="963" y="181"/>
                      </a:cubicBezTo>
                      <a:cubicBezTo>
                        <a:pt x="863" y="46"/>
                        <a:pt x="760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063;p46">
                  <a:extLst>
                    <a:ext uri="{FF2B5EF4-FFF2-40B4-BE49-F238E27FC236}">
                      <a16:creationId xmlns:a16="http://schemas.microsoft.com/office/drawing/2014/main" id="{CAE1F878-4649-79D4-E8E9-7329B6FC47BC}"/>
                    </a:ext>
                  </a:extLst>
                </p:cNvPr>
                <p:cNvSpPr/>
                <p:nvPr/>
              </p:nvSpPr>
              <p:spPr>
                <a:xfrm>
                  <a:off x="10161651" y="66635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0" y="1"/>
                      </a:moveTo>
                      <a:cubicBezTo>
                        <a:pt x="488" y="1"/>
                        <a:pt x="232" y="167"/>
                        <a:pt x="129" y="435"/>
                      </a:cubicBezTo>
                      <a:cubicBezTo>
                        <a:pt x="1" y="783"/>
                        <a:pt x="171" y="1172"/>
                        <a:pt x="518" y="1300"/>
                      </a:cubicBezTo>
                      <a:cubicBezTo>
                        <a:pt x="597" y="1331"/>
                        <a:pt x="679" y="1345"/>
                        <a:pt x="758" y="1345"/>
                      </a:cubicBezTo>
                      <a:cubicBezTo>
                        <a:pt x="1030" y="1345"/>
                        <a:pt x="1286" y="1179"/>
                        <a:pt x="1389" y="911"/>
                      </a:cubicBezTo>
                      <a:cubicBezTo>
                        <a:pt x="1523" y="563"/>
                        <a:pt x="1347" y="174"/>
                        <a:pt x="1000" y="46"/>
                      </a:cubicBezTo>
                      <a:cubicBezTo>
                        <a:pt x="921" y="15"/>
                        <a:pt x="840" y="1"/>
                        <a:pt x="76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064;p46">
                  <a:extLst>
                    <a:ext uri="{FF2B5EF4-FFF2-40B4-BE49-F238E27FC236}">
                      <a16:creationId xmlns:a16="http://schemas.microsoft.com/office/drawing/2014/main" id="{41A26649-5C34-31EA-FC42-6EF5A748A101}"/>
                    </a:ext>
                  </a:extLst>
                </p:cNvPr>
                <p:cNvSpPr/>
                <p:nvPr/>
              </p:nvSpPr>
              <p:spPr>
                <a:xfrm>
                  <a:off x="10235085" y="731208"/>
                  <a:ext cx="261575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862" extrusionOk="0">
                      <a:moveTo>
                        <a:pt x="484" y="0"/>
                      </a:moveTo>
                      <a:cubicBezTo>
                        <a:pt x="309" y="0"/>
                        <a:pt x="146" y="105"/>
                        <a:pt x="80" y="279"/>
                      </a:cubicBezTo>
                      <a:cubicBezTo>
                        <a:pt x="1" y="504"/>
                        <a:pt x="110" y="748"/>
                        <a:pt x="330" y="833"/>
                      </a:cubicBezTo>
                      <a:cubicBezTo>
                        <a:pt x="381" y="853"/>
                        <a:pt x="434" y="862"/>
                        <a:pt x="486" y="862"/>
                      </a:cubicBezTo>
                      <a:cubicBezTo>
                        <a:pt x="661" y="862"/>
                        <a:pt x="824" y="757"/>
                        <a:pt x="890" y="583"/>
                      </a:cubicBezTo>
                      <a:cubicBezTo>
                        <a:pt x="975" y="364"/>
                        <a:pt x="860" y="114"/>
                        <a:pt x="640" y="29"/>
                      </a:cubicBezTo>
                      <a:cubicBezTo>
                        <a:pt x="589" y="9"/>
                        <a:pt x="536" y="0"/>
                        <a:pt x="4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065;p46">
                  <a:extLst>
                    <a:ext uri="{FF2B5EF4-FFF2-40B4-BE49-F238E27FC236}">
                      <a16:creationId xmlns:a16="http://schemas.microsoft.com/office/drawing/2014/main" id="{D6807AAB-54BE-B362-56E5-98EE56C40612}"/>
                    </a:ext>
                  </a:extLst>
                </p:cNvPr>
                <p:cNvSpPr/>
                <p:nvPr/>
              </p:nvSpPr>
              <p:spPr>
                <a:xfrm>
                  <a:off x="10865170" y="93409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4" y="1"/>
                      </a:moveTo>
                      <a:cubicBezTo>
                        <a:pt x="491" y="1"/>
                        <a:pt x="238" y="167"/>
                        <a:pt x="135" y="435"/>
                      </a:cubicBezTo>
                      <a:cubicBezTo>
                        <a:pt x="1" y="783"/>
                        <a:pt x="178" y="1172"/>
                        <a:pt x="525" y="1300"/>
                      </a:cubicBezTo>
                      <a:cubicBezTo>
                        <a:pt x="604" y="1331"/>
                        <a:pt x="685" y="1345"/>
                        <a:pt x="765" y="1345"/>
                      </a:cubicBezTo>
                      <a:cubicBezTo>
                        <a:pt x="1036" y="1345"/>
                        <a:pt x="1292" y="1179"/>
                        <a:pt x="1396" y="910"/>
                      </a:cubicBezTo>
                      <a:cubicBezTo>
                        <a:pt x="1524" y="563"/>
                        <a:pt x="1353" y="173"/>
                        <a:pt x="1006" y="46"/>
                      </a:cubicBezTo>
                      <a:cubicBezTo>
                        <a:pt x="926" y="15"/>
                        <a:pt x="844" y="1"/>
                        <a:pt x="76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066;p46">
                  <a:extLst>
                    <a:ext uri="{FF2B5EF4-FFF2-40B4-BE49-F238E27FC236}">
                      <a16:creationId xmlns:a16="http://schemas.microsoft.com/office/drawing/2014/main" id="{4D9A73A0-8F2B-0F0D-872E-DE832637BCE2}"/>
                    </a:ext>
                  </a:extLst>
                </p:cNvPr>
                <p:cNvSpPr/>
                <p:nvPr/>
              </p:nvSpPr>
              <p:spPr>
                <a:xfrm>
                  <a:off x="10938872" y="998947"/>
                  <a:ext cx="261307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" h="862" extrusionOk="0">
                      <a:moveTo>
                        <a:pt x="486" y="0"/>
                      </a:moveTo>
                      <a:cubicBezTo>
                        <a:pt x="314" y="0"/>
                        <a:pt x="151" y="105"/>
                        <a:pt x="85" y="279"/>
                      </a:cubicBezTo>
                      <a:cubicBezTo>
                        <a:pt x="0" y="498"/>
                        <a:pt x="116" y="748"/>
                        <a:pt x="335" y="833"/>
                      </a:cubicBezTo>
                      <a:cubicBezTo>
                        <a:pt x="387" y="853"/>
                        <a:pt x="440" y="862"/>
                        <a:pt x="492" y="862"/>
                      </a:cubicBezTo>
                      <a:cubicBezTo>
                        <a:pt x="666" y="862"/>
                        <a:pt x="828" y="757"/>
                        <a:pt x="889" y="583"/>
                      </a:cubicBezTo>
                      <a:cubicBezTo>
                        <a:pt x="975" y="364"/>
                        <a:pt x="865" y="114"/>
                        <a:pt x="640" y="29"/>
                      </a:cubicBezTo>
                      <a:cubicBezTo>
                        <a:pt x="589" y="9"/>
                        <a:pt x="537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067;p46">
                  <a:extLst>
                    <a:ext uri="{FF2B5EF4-FFF2-40B4-BE49-F238E27FC236}">
                      <a16:creationId xmlns:a16="http://schemas.microsoft.com/office/drawing/2014/main" id="{93BB97CA-2A2E-1B66-BAC9-16A166A9AED9}"/>
                    </a:ext>
                  </a:extLst>
                </p:cNvPr>
                <p:cNvSpPr/>
                <p:nvPr/>
              </p:nvSpPr>
              <p:spPr>
                <a:xfrm>
                  <a:off x="10577866" y="933018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068;p46">
                  <a:extLst>
                    <a:ext uri="{FF2B5EF4-FFF2-40B4-BE49-F238E27FC236}">
                      <a16:creationId xmlns:a16="http://schemas.microsoft.com/office/drawing/2014/main" id="{50F39F99-D22E-7D62-C9F5-DD2E501308DE}"/>
                    </a:ext>
                  </a:extLst>
                </p:cNvPr>
                <p:cNvSpPr/>
                <p:nvPr/>
              </p:nvSpPr>
              <p:spPr>
                <a:xfrm>
                  <a:off x="10715086" y="89710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069;p46">
                  <a:extLst>
                    <a:ext uri="{FF2B5EF4-FFF2-40B4-BE49-F238E27FC236}">
                      <a16:creationId xmlns:a16="http://schemas.microsoft.com/office/drawing/2014/main" id="{FB6A75BF-2BD3-7A1D-E92E-27276C994B8B}"/>
                    </a:ext>
                  </a:extLst>
                </p:cNvPr>
                <p:cNvSpPr/>
                <p:nvPr/>
              </p:nvSpPr>
              <p:spPr>
                <a:xfrm>
                  <a:off x="10795220" y="1039149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0" y="25"/>
                        <a:pt x="30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070;p46">
                  <a:extLst>
                    <a:ext uri="{FF2B5EF4-FFF2-40B4-BE49-F238E27FC236}">
                      <a16:creationId xmlns:a16="http://schemas.microsoft.com/office/drawing/2014/main" id="{993A6986-D284-9EA8-E959-1CB86028EEE6}"/>
                    </a:ext>
                  </a:extLst>
                </p:cNvPr>
                <p:cNvSpPr/>
                <p:nvPr/>
              </p:nvSpPr>
              <p:spPr>
                <a:xfrm>
                  <a:off x="10793344" y="936502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4"/>
                        <a:pt x="13" y="24"/>
                      </a:cubicBezTo>
                      <a:cubicBezTo>
                        <a:pt x="31" y="24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071;p46">
                  <a:extLst>
                    <a:ext uri="{FF2B5EF4-FFF2-40B4-BE49-F238E27FC236}">
                      <a16:creationId xmlns:a16="http://schemas.microsoft.com/office/drawing/2014/main" id="{57B62B39-333D-43BB-5212-80F737705FFD}"/>
                    </a:ext>
                  </a:extLst>
                </p:cNvPr>
                <p:cNvSpPr/>
                <p:nvPr/>
              </p:nvSpPr>
              <p:spPr>
                <a:xfrm>
                  <a:off x="10719910" y="96571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072;p46">
                  <a:extLst>
                    <a:ext uri="{FF2B5EF4-FFF2-40B4-BE49-F238E27FC236}">
                      <a16:creationId xmlns:a16="http://schemas.microsoft.com/office/drawing/2014/main" id="{FEDFBD75-4696-0C08-78B3-A2DA2A915E9A}"/>
                    </a:ext>
                  </a:extLst>
                </p:cNvPr>
                <p:cNvSpPr/>
                <p:nvPr/>
              </p:nvSpPr>
              <p:spPr>
                <a:xfrm>
                  <a:off x="10760915" y="892281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1" y="25"/>
                        <a:pt x="31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073;p46">
                  <a:extLst>
                    <a:ext uri="{FF2B5EF4-FFF2-40B4-BE49-F238E27FC236}">
                      <a16:creationId xmlns:a16="http://schemas.microsoft.com/office/drawing/2014/main" id="{905AA572-6C0F-3B6A-F787-81F35B6CD218}"/>
                    </a:ext>
                  </a:extLst>
                </p:cNvPr>
                <p:cNvSpPr/>
                <p:nvPr/>
              </p:nvSpPr>
              <p:spPr>
                <a:xfrm>
                  <a:off x="10636828" y="882632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4"/>
                        <a:pt x="18" y="24"/>
                      </a:cubicBezTo>
                      <a:cubicBezTo>
                        <a:pt x="31" y="24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074;p46">
                  <a:extLst>
                    <a:ext uri="{FF2B5EF4-FFF2-40B4-BE49-F238E27FC236}">
                      <a16:creationId xmlns:a16="http://schemas.microsoft.com/office/drawing/2014/main" id="{FDA09180-926F-2F15-3A69-7D24C04F00FE}"/>
                    </a:ext>
                  </a:extLst>
                </p:cNvPr>
                <p:cNvSpPr/>
                <p:nvPr/>
              </p:nvSpPr>
              <p:spPr>
                <a:xfrm>
                  <a:off x="10646476" y="950974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075;p46">
                  <a:extLst>
                    <a:ext uri="{FF2B5EF4-FFF2-40B4-BE49-F238E27FC236}">
                      <a16:creationId xmlns:a16="http://schemas.microsoft.com/office/drawing/2014/main" id="{BEC18EF1-137C-B902-371D-29023773726D}"/>
                    </a:ext>
                  </a:extLst>
                </p:cNvPr>
                <p:cNvSpPr/>
                <p:nvPr/>
              </p:nvSpPr>
              <p:spPr>
                <a:xfrm>
                  <a:off x="10565002" y="872716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1" y="25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076;p46">
                  <a:extLst>
                    <a:ext uri="{FF2B5EF4-FFF2-40B4-BE49-F238E27FC236}">
                      <a16:creationId xmlns:a16="http://schemas.microsoft.com/office/drawing/2014/main" id="{95B265E6-7D8B-85AE-7BEE-45F899565977}"/>
                    </a:ext>
                  </a:extLst>
                </p:cNvPr>
                <p:cNvSpPr/>
                <p:nvPr/>
              </p:nvSpPr>
              <p:spPr>
                <a:xfrm>
                  <a:off x="10837565" y="97723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3" y="0"/>
                      </a:moveTo>
                      <a:cubicBezTo>
                        <a:pt x="0" y="0"/>
                        <a:pt x="0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077;p46">
                  <a:extLst>
                    <a:ext uri="{FF2B5EF4-FFF2-40B4-BE49-F238E27FC236}">
                      <a16:creationId xmlns:a16="http://schemas.microsoft.com/office/drawing/2014/main" id="{5F8FB673-5DA8-88B1-CEAB-F55E20956A19}"/>
                    </a:ext>
                  </a:extLst>
                </p:cNvPr>
                <p:cNvSpPr/>
                <p:nvPr/>
              </p:nvSpPr>
              <p:spPr>
                <a:xfrm>
                  <a:off x="10867046" y="1040757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0" y="25"/>
                        <a:pt x="30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078;p46">
                  <a:extLst>
                    <a:ext uri="{FF2B5EF4-FFF2-40B4-BE49-F238E27FC236}">
                      <a16:creationId xmlns:a16="http://schemas.microsoft.com/office/drawing/2014/main" id="{F7EC436E-E85E-7CB0-BDD2-3A08E9493632}"/>
                    </a:ext>
                  </a:extLst>
                </p:cNvPr>
                <p:cNvSpPr/>
                <p:nvPr/>
              </p:nvSpPr>
              <p:spPr>
                <a:xfrm>
                  <a:off x="10780480" y="98367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079;p46">
                  <a:extLst>
                    <a:ext uri="{FF2B5EF4-FFF2-40B4-BE49-F238E27FC236}">
                      <a16:creationId xmlns:a16="http://schemas.microsoft.com/office/drawing/2014/main" id="{C6FA494D-1D11-7765-990F-87FEFF243609}"/>
                    </a:ext>
                  </a:extLst>
                </p:cNvPr>
                <p:cNvSpPr/>
                <p:nvPr/>
              </p:nvSpPr>
              <p:spPr>
                <a:xfrm>
                  <a:off x="10674349" y="920153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4"/>
                        <a:pt x="12" y="24"/>
                      </a:cubicBezTo>
                      <a:cubicBezTo>
                        <a:pt x="31" y="24"/>
                        <a:pt x="31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080;p46">
                  <a:extLst>
                    <a:ext uri="{FF2B5EF4-FFF2-40B4-BE49-F238E27FC236}">
                      <a16:creationId xmlns:a16="http://schemas.microsoft.com/office/drawing/2014/main" id="{99F45311-7766-9796-863A-C709635779C1}"/>
                    </a:ext>
                  </a:extLst>
                </p:cNvPr>
                <p:cNvSpPr/>
                <p:nvPr/>
              </p:nvSpPr>
              <p:spPr>
                <a:xfrm>
                  <a:off x="10599307" y="910237"/>
                  <a:ext cx="991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7" y="25"/>
                        <a:pt x="37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081;p46">
                  <a:extLst>
                    <a:ext uri="{FF2B5EF4-FFF2-40B4-BE49-F238E27FC236}">
                      <a16:creationId xmlns:a16="http://schemas.microsoft.com/office/drawing/2014/main" id="{C2B6B6E8-1ADD-F0D4-AFF6-FFBBFA19C15E}"/>
                    </a:ext>
                  </a:extLst>
                </p:cNvPr>
                <p:cNvSpPr/>
                <p:nvPr/>
              </p:nvSpPr>
              <p:spPr>
                <a:xfrm>
                  <a:off x="10605739" y="96893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082;p46">
                  <a:extLst>
                    <a:ext uri="{FF2B5EF4-FFF2-40B4-BE49-F238E27FC236}">
                      <a16:creationId xmlns:a16="http://schemas.microsoft.com/office/drawing/2014/main" id="{552CD178-5B47-CB48-F4A4-18E96D757D7E}"/>
                    </a:ext>
                  </a:extLst>
                </p:cNvPr>
                <p:cNvSpPr/>
                <p:nvPr/>
              </p:nvSpPr>
              <p:spPr>
                <a:xfrm>
                  <a:off x="10746175" y="929802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083;p46">
                  <a:extLst>
                    <a:ext uri="{FF2B5EF4-FFF2-40B4-BE49-F238E27FC236}">
                      <a16:creationId xmlns:a16="http://schemas.microsoft.com/office/drawing/2014/main" id="{8EC0AE5F-D2D1-C3EF-42FB-4B0673787325}"/>
                    </a:ext>
                  </a:extLst>
                </p:cNvPr>
                <p:cNvSpPr/>
                <p:nvPr/>
              </p:nvSpPr>
              <p:spPr>
                <a:xfrm>
                  <a:off x="10816393" y="100001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084;p46">
                  <a:extLst>
                    <a:ext uri="{FF2B5EF4-FFF2-40B4-BE49-F238E27FC236}">
                      <a16:creationId xmlns:a16="http://schemas.microsoft.com/office/drawing/2014/main" id="{96DAEF0A-6148-BB99-6630-F2464D2E12AC}"/>
                    </a:ext>
                  </a:extLst>
                </p:cNvPr>
                <p:cNvSpPr/>
                <p:nvPr/>
              </p:nvSpPr>
              <p:spPr>
                <a:xfrm>
                  <a:off x="10831133" y="1070237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5"/>
                        <a:pt x="12" y="25"/>
                      </a:cubicBezTo>
                      <a:cubicBezTo>
                        <a:pt x="30" y="25"/>
                        <a:pt x="30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085;p46">
                  <a:extLst>
                    <a:ext uri="{FF2B5EF4-FFF2-40B4-BE49-F238E27FC236}">
                      <a16:creationId xmlns:a16="http://schemas.microsoft.com/office/drawing/2014/main" id="{7976F017-BEB0-0AB2-3BE9-DC02A0569AE8}"/>
                    </a:ext>
                  </a:extLst>
                </p:cNvPr>
                <p:cNvSpPr/>
                <p:nvPr/>
              </p:nvSpPr>
              <p:spPr>
                <a:xfrm>
                  <a:off x="10843997" y="1021192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086;p46">
                  <a:extLst>
                    <a:ext uri="{FF2B5EF4-FFF2-40B4-BE49-F238E27FC236}">
                      <a16:creationId xmlns:a16="http://schemas.microsoft.com/office/drawing/2014/main" id="{5A309EB1-B660-F023-22B6-52F7CBE60012}"/>
                    </a:ext>
                  </a:extLst>
                </p:cNvPr>
                <p:cNvSpPr/>
                <p:nvPr/>
              </p:nvSpPr>
              <p:spPr>
                <a:xfrm>
                  <a:off x="10553478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087;p46">
                  <a:extLst>
                    <a:ext uri="{FF2B5EF4-FFF2-40B4-BE49-F238E27FC236}">
                      <a16:creationId xmlns:a16="http://schemas.microsoft.com/office/drawing/2014/main" id="{84389C6F-1A57-B0C0-5AF7-2551FE18F635}"/>
                    </a:ext>
                  </a:extLst>
                </p:cNvPr>
                <p:cNvSpPr/>
                <p:nvPr/>
              </p:nvSpPr>
              <p:spPr>
                <a:xfrm>
                  <a:off x="10641652" y="913453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088;p46">
                  <a:extLst>
                    <a:ext uri="{FF2B5EF4-FFF2-40B4-BE49-F238E27FC236}">
                      <a16:creationId xmlns:a16="http://schemas.microsoft.com/office/drawing/2014/main" id="{4EB504E2-F4BE-9D79-1B16-9737B2FCA4E9}"/>
                    </a:ext>
                  </a:extLst>
                </p:cNvPr>
                <p:cNvSpPr/>
                <p:nvPr/>
              </p:nvSpPr>
              <p:spPr>
                <a:xfrm>
                  <a:off x="10708654" y="928194"/>
                  <a:ext cx="6700" cy="8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32" extrusionOk="0">
                      <a:moveTo>
                        <a:pt x="18" y="1"/>
                      </a:moveTo>
                      <a:cubicBezTo>
                        <a:pt x="12" y="1"/>
                        <a:pt x="12" y="1"/>
                        <a:pt x="6" y="7"/>
                      </a:cubicBezTo>
                      <a:cubicBezTo>
                        <a:pt x="6" y="7"/>
                        <a:pt x="6" y="13"/>
                        <a:pt x="0" y="13"/>
                      </a:cubicBezTo>
                      <a:cubicBezTo>
                        <a:pt x="0" y="13"/>
                        <a:pt x="0" y="19"/>
                        <a:pt x="0" y="19"/>
                      </a:cubicBezTo>
                      <a:cubicBezTo>
                        <a:pt x="0" y="19"/>
                        <a:pt x="0" y="25"/>
                        <a:pt x="6" y="25"/>
                      </a:cubicBezTo>
                      <a:cubicBezTo>
                        <a:pt x="6" y="25"/>
                        <a:pt x="6" y="31"/>
                        <a:pt x="12" y="31"/>
                      </a:cubicBezTo>
                      <a:cubicBezTo>
                        <a:pt x="12" y="31"/>
                        <a:pt x="18" y="31"/>
                        <a:pt x="18" y="25"/>
                      </a:cubicBezTo>
                      <a:lnTo>
                        <a:pt x="25" y="25"/>
                      </a:lnTo>
                      <a:cubicBezTo>
                        <a:pt x="25" y="25"/>
                        <a:pt x="25" y="25"/>
                        <a:pt x="25" y="19"/>
                      </a:cubicBezTo>
                      <a:cubicBezTo>
                        <a:pt x="25" y="19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7"/>
                      </a:cubicBezTo>
                      <a:cubicBezTo>
                        <a:pt x="25" y="7"/>
                        <a:pt x="18" y="7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089;p46">
                  <a:extLst>
                    <a:ext uri="{FF2B5EF4-FFF2-40B4-BE49-F238E27FC236}">
                      <a16:creationId xmlns:a16="http://schemas.microsoft.com/office/drawing/2014/main" id="{1EF3BDF2-2F76-911C-DBE3-EAEBEE8547A5}"/>
                    </a:ext>
                  </a:extLst>
                </p:cNvPr>
                <p:cNvSpPr/>
                <p:nvPr/>
              </p:nvSpPr>
              <p:spPr>
                <a:xfrm>
                  <a:off x="10548653" y="911845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9" y="1"/>
                      </a:moveTo>
                      <a:cubicBezTo>
                        <a:pt x="0" y="1"/>
                        <a:pt x="0" y="25"/>
                        <a:pt x="19" y="25"/>
                      </a:cubicBezTo>
                      <a:cubicBezTo>
                        <a:pt x="31" y="25"/>
                        <a:pt x="31" y="1"/>
                        <a:pt x="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090;p46">
                  <a:extLst>
                    <a:ext uri="{FF2B5EF4-FFF2-40B4-BE49-F238E27FC236}">
                      <a16:creationId xmlns:a16="http://schemas.microsoft.com/office/drawing/2014/main" id="{AFDE00A0-5134-D838-2944-BDACE497CA5A}"/>
                    </a:ext>
                  </a:extLst>
                </p:cNvPr>
                <p:cNvSpPr/>
                <p:nvPr/>
              </p:nvSpPr>
              <p:spPr>
                <a:xfrm>
                  <a:off x="10754215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091;p46">
                  <a:extLst>
                    <a:ext uri="{FF2B5EF4-FFF2-40B4-BE49-F238E27FC236}">
                      <a16:creationId xmlns:a16="http://schemas.microsoft.com/office/drawing/2014/main" id="{DC6CAFD5-86B7-2761-D1B1-33A01FB059A8}"/>
                    </a:ext>
                  </a:extLst>
                </p:cNvPr>
                <p:cNvSpPr/>
                <p:nvPr/>
              </p:nvSpPr>
              <p:spPr>
                <a:xfrm>
                  <a:off x="10777264" y="1014760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0" y="25"/>
                        <a:pt x="30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092;p46">
                  <a:extLst>
                    <a:ext uri="{FF2B5EF4-FFF2-40B4-BE49-F238E27FC236}">
                      <a16:creationId xmlns:a16="http://schemas.microsoft.com/office/drawing/2014/main" id="{5654E3BD-9EB9-969E-55C7-4DB6AE0B1392}"/>
                    </a:ext>
                  </a:extLst>
                </p:cNvPr>
                <p:cNvSpPr/>
                <p:nvPr/>
              </p:nvSpPr>
              <p:spPr>
                <a:xfrm>
                  <a:off x="10622087" y="1001360"/>
                  <a:ext cx="114439" cy="93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349" extrusionOk="0">
                      <a:moveTo>
                        <a:pt x="362" y="0"/>
                      </a:moveTo>
                      <a:cubicBezTo>
                        <a:pt x="295" y="0"/>
                        <a:pt x="53" y="143"/>
                        <a:pt x="6" y="172"/>
                      </a:cubicBezTo>
                      <a:cubicBezTo>
                        <a:pt x="0" y="178"/>
                        <a:pt x="0" y="184"/>
                        <a:pt x="0" y="184"/>
                      </a:cubicBezTo>
                      <a:cubicBezTo>
                        <a:pt x="6" y="190"/>
                        <a:pt x="13" y="190"/>
                        <a:pt x="13" y="190"/>
                      </a:cubicBezTo>
                      <a:cubicBezTo>
                        <a:pt x="128" y="121"/>
                        <a:pt x="315" y="19"/>
                        <a:pt x="360" y="19"/>
                      </a:cubicBezTo>
                      <a:cubicBezTo>
                        <a:pt x="362" y="19"/>
                        <a:pt x="364" y="19"/>
                        <a:pt x="366" y="20"/>
                      </a:cubicBezTo>
                      <a:cubicBezTo>
                        <a:pt x="396" y="26"/>
                        <a:pt x="408" y="190"/>
                        <a:pt x="408" y="343"/>
                      </a:cubicBezTo>
                      <a:cubicBezTo>
                        <a:pt x="408" y="349"/>
                        <a:pt x="415" y="349"/>
                        <a:pt x="421" y="349"/>
                      </a:cubicBezTo>
                      <a:cubicBezTo>
                        <a:pt x="427" y="349"/>
                        <a:pt x="427" y="349"/>
                        <a:pt x="427" y="343"/>
                      </a:cubicBezTo>
                      <a:cubicBezTo>
                        <a:pt x="427" y="264"/>
                        <a:pt x="427" y="14"/>
                        <a:pt x="372" y="2"/>
                      </a:cubicBezTo>
                      <a:cubicBezTo>
                        <a:pt x="369" y="1"/>
                        <a:pt x="366" y="0"/>
                        <a:pt x="3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093;p46">
                  <a:extLst>
                    <a:ext uri="{FF2B5EF4-FFF2-40B4-BE49-F238E27FC236}">
                      <a16:creationId xmlns:a16="http://schemas.microsoft.com/office/drawing/2014/main" id="{D9A214FC-D5C1-5368-E878-EA97AAAFDE78}"/>
                    </a:ext>
                  </a:extLst>
                </p:cNvPr>
                <p:cNvSpPr/>
                <p:nvPr/>
              </p:nvSpPr>
              <p:spPr>
                <a:xfrm>
                  <a:off x="10476827" y="1138847"/>
                  <a:ext cx="295612" cy="192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" h="720" extrusionOk="0">
                      <a:moveTo>
                        <a:pt x="104" y="0"/>
                      </a:moveTo>
                      <a:cubicBezTo>
                        <a:pt x="0" y="274"/>
                        <a:pt x="140" y="579"/>
                        <a:pt x="414" y="682"/>
                      </a:cubicBezTo>
                      <a:cubicBezTo>
                        <a:pt x="478" y="708"/>
                        <a:pt x="543" y="720"/>
                        <a:pt x="607" y="720"/>
                      </a:cubicBezTo>
                      <a:cubicBezTo>
                        <a:pt x="819" y="720"/>
                        <a:pt x="1019" y="588"/>
                        <a:pt x="1103" y="378"/>
                      </a:cubicBez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094;p46">
                  <a:extLst>
                    <a:ext uri="{FF2B5EF4-FFF2-40B4-BE49-F238E27FC236}">
                      <a16:creationId xmlns:a16="http://schemas.microsoft.com/office/drawing/2014/main" id="{DB7062D8-F253-AB53-938F-C8227E12ACD2}"/>
                    </a:ext>
                  </a:extLst>
                </p:cNvPr>
                <p:cNvSpPr/>
                <p:nvPr/>
              </p:nvSpPr>
              <p:spPr>
                <a:xfrm>
                  <a:off x="10514348" y="1250874"/>
                  <a:ext cx="207438" cy="80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301" extrusionOk="0">
                      <a:moveTo>
                        <a:pt x="225" y="0"/>
                      </a:moveTo>
                      <a:cubicBezTo>
                        <a:pt x="149" y="0"/>
                        <a:pt x="73" y="11"/>
                        <a:pt x="0" y="33"/>
                      </a:cubicBezTo>
                      <a:cubicBezTo>
                        <a:pt x="61" y="137"/>
                        <a:pt x="153" y="222"/>
                        <a:pt x="274" y="264"/>
                      </a:cubicBezTo>
                      <a:cubicBezTo>
                        <a:pt x="337" y="289"/>
                        <a:pt x="401" y="300"/>
                        <a:pt x="465" y="300"/>
                      </a:cubicBezTo>
                      <a:cubicBezTo>
                        <a:pt x="576" y="300"/>
                        <a:pt x="685" y="266"/>
                        <a:pt x="774" y="204"/>
                      </a:cubicBezTo>
                      <a:cubicBezTo>
                        <a:pt x="750" y="185"/>
                        <a:pt x="731" y="173"/>
                        <a:pt x="707" y="155"/>
                      </a:cubicBezTo>
                      <a:cubicBezTo>
                        <a:pt x="622" y="100"/>
                        <a:pt x="536" y="51"/>
                        <a:pt x="433" y="27"/>
                      </a:cubicBezTo>
                      <a:cubicBezTo>
                        <a:pt x="365" y="9"/>
                        <a:pt x="295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095;p46">
                  <a:extLst>
                    <a:ext uri="{FF2B5EF4-FFF2-40B4-BE49-F238E27FC236}">
                      <a16:creationId xmlns:a16="http://schemas.microsoft.com/office/drawing/2014/main" id="{1A433EA7-F1FB-5480-7300-C5C648647381}"/>
                    </a:ext>
                  </a:extLst>
                </p:cNvPr>
                <p:cNvSpPr/>
                <p:nvPr/>
              </p:nvSpPr>
              <p:spPr>
                <a:xfrm>
                  <a:off x="10496392" y="1138847"/>
                  <a:ext cx="276048" cy="14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531" extrusionOk="0">
                      <a:moveTo>
                        <a:pt x="31" y="0"/>
                      </a:moveTo>
                      <a:cubicBezTo>
                        <a:pt x="13" y="55"/>
                        <a:pt x="0" y="116"/>
                        <a:pt x="0" y="171"/>
                      </a:cubicBezTo>
                      <a:lnTo>
                        <a:pt x="274" y="274"/>
                      </a:lnTo>
                      <a:lnTo>
                        <a:pt x="348" y="159"/>
                      </a:lnTo>
                      <a:lnTo>
                        <a:pt x="323" y="299"/>
                      </a:lnTo>
                      <a:lnTo>
                        <a:pt x="938" y="530"/>
                      </a:lnTo>
                      <a:cubicBezTo>
                        <a:pt x="975" y="488"/>
                        <a:pt x="1005" y="433"/>
                        <a:pt x="1030" y="378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096;p46">
                  <a:extLst>
                    <a:ext uri="{FF2B5EF4-FFF2-40B4-BE49-F238E27FC236}">
                      <a16:creationId xmlns:a16="http://schemas.microsoft.com/office/drawing/2014/main" id="{8BB097BD-3084-45A8-161C-3880341F9005}"/>
                    </a:ext>
                  </a:extLst>
                </p:cNvPr>
                <p:cNvSpPr/>
                <p:nvPr/>
              </p:nvSpPr>
              <p:spPr>
                <a:xfrm>
                  <a:off x="10037563" y="262195"/>
                  <a:ext cx="1526571" cy="1044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6" h="3899" extrusionOk="0">
                      <a:moveTo>
                        <a:pt x="3881" y="0"/>
                      </a:moveTo>
                      <a:lnTo>
                        <a:pt x="3881" y="0"/>
                      </a:lnTo>
                      <a:cubicBezTo>
                        <a:pt x="3278" y="80"/>
                        <a:pt x="3345" y="713"/>
                        <a:pt x="3345" y="713"/>
                      </a:cubicBezTo>
                      <a:cubicBezTo>
                        <a:pt x="3265" y="457"/>
                        <a:pt x="3115" y="422"/>
                        <a:pt x="3039" y="422"/>
                      </a:cubicBezTo>
                      <a:cubicBezTo>
                        <a:pt x="3010" y="422"/>
                        <a:pt x="2991" y="427"/>
                        <a:pt x="2991" y="427"/>
                      </a:cubicBezTo>
                      <a:cubicBezTo>
                        <a:pt x="3223" y="512"/>
                        <a:pt x="3235" y="737"/>
                        <a:pt x="3235" y="737"/>
                      </a:cubicBezTo>
                      <a:cubicBezTo>
                        <a:pt x="3235" y="737"/>
                        <a:pt x="3071" y="616"/>
                        <a:pt x="2681" y="549"/>
                      </a:cubicBezTo>
                      <a:cubicBezTo>
                        <a:pt x="2297" y="482"/>
                        <a:pt x="2230" y="287"/>
                        <a:pt x="2230" y="287"/>
                      </a:cubicBezTo>
                      <a:lnTo>
                        <a:pt x="2230" y="287"/>
                      </a:lnTo>
                      <a:cubicBezTo>
                        <a:pt x="2230" y="287"/>
                        <a:pt x="2145" y="427"/>
                        <a:pt x="2364" y="536"/>
                      </a:cubicBezTo>
                      <a:cubicBezTo>
                        <a:pt x="2364" y="536"/>
                        <a:pt x="2118" y="437"/>
                        <a:pt x="1820" y="437"/>
                      </a:cubicBezTo>
                      <a:cubicBezTo>
                        <a:pt x="1797" y="437"/>
                        <a:pt x="1773" y="438"/>
                        <a:pt x="1749" y="439"/>
                      </a:cubicBezTo>
                      <a:cubicBezTo>
                        <a:pt x="1603" y="447"/>
                        <a:pt x="1493" y="466"/>
                        <a:pt x="1409" y="466"/>
                      </a:cubicBezTo>
                      <a:cubicBezTo>
                        <a:pt x="1308" y="466"/>
                        <a:pt x="1244" y="439"/>
                        <a:pt x="1201" y="335"/>
                      </a:cubicBezTo>
                      <a:lnTo>
                        <a:pt x="1201" y="335"/>
                      </a:lnTo>
                      <a:cubicBezTo>
                        <a:pt x="1201" y="336"/>
                        <a:pt x="1128" y="567"/>
                        <a:pt x="1444" y="585"/>
                      </a:cubicBezTo>
                      <a:cubicBezTo>
                        <a:pt x="1444" y="585"/>
                        <a:pt x="1376" y="600"/>
                        <a:pt x="1297" y="600"/>
                      </a:cubicBezTo>
                      <a:cubicBezTo>
                        <a:pt x="1213" y="600"/>
                        <a:pt x="1117" y="584"/>
                        <a:pt x="1073" y="518"/>
                      </a:cubicBezTo>
                      <a:lnTo>
                        <a:pt x="1073" y="518"/>
                      </a:lnTo>
                      <a:cubicBezTo>
                        <a:pt x="1073" y="518"/>
                        <a:pt x="1079" y="618"/>
                        <a:pt x="1183" y="656"/>
                      </a:cubicBezTo>
                      <a:lnTo>
                        <a:pt x="1183" y="656"/>
                      </a:lnTo>
                      <a:cubicBezTo>
                        <a:pt x="1160" y="649"/>
                        <a:pt x="1063" y="619"/>
                        <a:pt x="933" y="619"/>
                      </a:cubicBezTo>
                      <a:cubicBezTo>
                        <a:pt x="827" y="619"/>
                        <a:pt x="700" y="639"/>
                        <a:pt x="573" y="707"/>
                      </a:cubicBezTo>
                      <a:cubicBezTo>
                        <a:pt x="298" y="850"/>
                        <a:pt x="346" y="1024"/>
                        <a:pt x="191" y="1024"/>
                      </a:cubicBezTo>
                      <a:cubicBezTo>
                        <a:pt x="175" y="1024"/>
                        <a:pt x="156" y="1022"/>
                        <a:pt x="135" y="1018"/>
                      </a:cubicBezTo>
                      <a:lnTo>
                        <a:pt x="135" y="1018"/>
                      </a:lnTo>
                      <a:cubicBezTo>
                        <a:pt x="135" y="1018"/>
                        <a:pt x="178" y="1050"/>
                        <a:pt x="250" y="1050"/>
                      </a:cubicBezTo>
                      <a:cubicBezTo>
                        <a:pt x="306" y="1050"/>
                        <a:pt x="380" y="1030"/>
                        <a:pt x="464" y="957"/>
                      </a:cubicBezTo>
                      <a:lnTo>
                        <a:pt x="464" y="957"/>
                      </a:lnTo>
                      <a:cubicBezTo>
                        <a:pt x="464" y="957"/>
                        <a:pt x="62" y="1481"/>
                        <a:pt x="1" y="1742"/>
                      </a:cubicBezTo>
                      <a:cubicBezTo>
                        <a:pt x="61" y="1761"/>
                        <a:pt x="121" y="1769"/>
                        <a:pt x="180" y="1769"/>
                      </a:cubicBezTo>
                      <a:cubicBezTo>
                        <a:pt x="677" y="1769"/>
                        <a:pt x="1134" y="1200"/>
                        <a:pt x="1134" y="1200"/>
                      </a:cubicBezTo>
                      <a:cubicBezTo>
                        <a:pt x="1382" y="1397"/>
                        <a:pt x="1624" y="1458"/>
                        <a:pt x="1831" y="1458"/>
                      </a:cubicBezTo>
                      <a:cubicBezTo>
                        <a:pt x="2182" y="1458"/>
                        <a:pt x="2431" y="1280"/>
                        <a:pt x="2431" y="1280"/>
                      </a:cubicBezTo>
                      <a:lnTo>
                        <a:pt x="2431" y="1280"/>
                      </a:lnTo>
                      <a:cubicBezTo>
                        <a:pt x="2328" y="1554"/>
                        <a:pt x="1798" y="1596"/>
                        <a:pt x="1798" y="1596"/>
                      </a:cubicBezTo>
                      <a:cubicBezTo>
                        <a:pt x="1899" y="1640"/>
                        <a:pt x="1996" y="1657"/>
                        <a:pt x="2086" y="1657"/>
                      </a:cubicBezTo>
                      <a:cubicBezTo>
                        <a:pt x="2394" y="1657"/>
                        <a:pt x="2614" y="1456"/>
                        <a:pt x="2614" y="1456"/>
                      </a:cubicBezTo>
                      <a:lnTo>
                        <a:pt x="2614" y="1456"/>
                      </a:lnTo>
                      <a:cubicBezTo>
                        <a:pt x="2428" y="1967"/>
                        <a:pt x="1871" y="1999"/>
                        <a:pt x="1732" y="1999"/>
                      </a:cubicBezTo>
                      <a:cubicBezTo>
                        <a:pt x="1712" y="1999"/>
                        <a:pt x="1700" y="1998"/>
                        <a:pt x="1700" y="1998"/>
                      </a:cubicBezTo>
                      <a:lnTo>
                        <a:pt x="1700" y="1998"/>
                      </a:lnTo>
                      <a:cubicBezTo>
                        <a:pt x="1898" y="2090"/>
                        <a:pt x="2069" y="2125"/>
                        <a:pt x="2214" y="2125"/>
                      </a:cubicBezTo>
                      <a:cubicBezTo>
                        <a:pt x="2687" y="2125"/>
                        <a:pt x="2894" y="1755"/>
                        <a:pt x="2894" y="1755"/>
                      </a:cubicBezTo>
                      <a:lnTo>
                        <a:pt x="2894" y="1755"/>
                      </a:lnTo>
                      <a:cubicBezTo>
                        <a:pt x="2894" y="1755"/>
                        <a:pt x="2711" y="2650"/>
                        <a:pt x="3594" y="2918"/>
                      </a:cubicBezTo>
                      <a:cubicBezTo>
                        <a:pt x="3594" y="2918"/>
                        <a:pt x="3065" y="2607"/>
                        <a:pt x="3369" y="1791"/>
                      </a:cubicBezTo>
                      <a:lnTo>
                        <a:pt x="3369" y="1791"/>
                      </a:lnTo>
                      <a:cubicBezTo>
                        <a:pt x="3369" y="1791"/>
                        <a:pt x="3339" y="2455"/>
                        <a:pt x="3978" y="2845"/>
                      </a:cubicBezTo>
                      <a:cubicBezTo>
                        <a:pt x="3978" y="2845"/>
                        <a:pt x="3783" y="2449"/>
                        <a:pt x="3917" y="2126"/>
                      </a:cubicBezTo>
                      <a:lnTo>
                        <a:pt x="3917" y="2126"/>
                      </a:lnTo>
                      <a:cubicBezTo>
                        <a:pt x="3917" y="2127"/>
                        <a:pt x="3765" y="2809"/>
                        <a:pt x="4709" y="3344"/>
                      </a:cubicBezTo>
                      <a:cubicBezTo>
                        <a:pt x="4709" y="3344"/>
                        <a:pt x="4569" y="3759"/>
                        <a:pt x="4989" y="3899"/>
                      </a:cubicBezTo>
                      <a:cubicBezTo>
                        <a:pt x="5190" y="3588"/>
                        <a:pt x="5263" y="2894"/>
                        <a:pt x="5263" y="2894"/>
                      </a:cubicBezTo>
                      <a:cubicBezTo>
                        <a:pt x="5417" y="3047"/>
                        <a:pt x="5659" y="3052"/>
                        <a:pt x="5692" y="3052"/>
                      </a:cubicBezTo>
                      <a:cubicBezTo>
                        <a:pt x="5695" y="3052"/>
                        <a:pt x="5696" y="3052"/>
                        <a:pt x="5696" y="3052"/>
                      </a:cubicBezTo>
                      <a:cubicBezTo>
                        <a:pt x="5306" y="2948"/>
                        <a:pt x="5276" y="2632"/>
                        <a:pt x="5202" y="2333"/>
                      </a:cubicBezTo>
                      <a:cubicBezTo>
                        <a:pt x="5129" y="2035"/>
                        <a:pt x="4794" y="1907"/>
                        <a:pt x="4794" y="1907"/>
                      </a:cubicBezTo>
                      <a:lnTo>
                        <a:pt x="4794" y="1907"/>
                      </a:lnTo>
                      <a:cubicBezTo>
                        <a:pt x="4941" y="1925"/>
                        <a:pt x="5148" y="2077"/>
                        <a:pt x="5148" y="2077"/>
                      </a:cubicBezTo>
                      <a:cubicBezTo>
                        <a:pt x="4764" y="1542"/>
                        <a:pt x="4447" y="1462"/>
                        <a:pt x="4447" y="1462"/>
                      </a:cubicBezTo>
                      <a:lnTo>
                        <a:pt x="4447" y="1462"/>
                      </a:lnTo>
                      <a:cubicBezTo>
                        <a:pt x="4452" y="1463"/>
                        <a:pt x="4457" y="1463"/>
                        <a:pt x="4462" y="1463"/>
                      </a:cubicBezTo>
                      <a:cubicBezTo>
                        <a:pt x="4570" y="1463"/>
                        <a:pt x="4648" y="1334"/>
                        <a:pt x="4648" y="1334"/>
                      </a:cubicBezTo>
                      <a:lnTo>
                        <a:pt x="4648" y="1334"/>
                      </a:lnTo>
                      <a:cubicBezTo>
                        <a:pt x="4648" y="1334"/>
                        <a:pt x="4606" y="1346"/>
                        <a:pt x="4541" y="1346"/>
                      </a:cubicBezTo>
                      <a:cubicBezTo>
                        <a:pt x="4450" y="1346"/>
                        <a:pt x="4314" y="1323"/>
                        <a:pt x="4185" y="1213"/>
                      </a:cubicBezTo>
                      <a:cubicBezTo>
                        <a:pt x="3972" y="1030"/>
                        <a:pt x="3789" y="1005"/>
                        <a:pt x="3789" y="1005"/>
                      </a:cubicBezTo>
                      <a:cubicBezTo>
                        <a:pt x="3856" y="981"/>
                        <a:pt x="3893" y="829"/>
                        <a:pt x="3893" y="829"/>
                      </a:cubicBezTo>
                      <a:lnTo>
                        <a:pt x="3893" y="829"/>
                      </a:lnTo>
                      <a:cubicBezTo>
                        <a:pt x="3816" y="895"/>
                        <a:pt x="3748" y="908"/>
                        <a:pt x="3706" y="908"/>
                      </a:cubicBezTo>
                      <a:cubicBezTo>
                        <a:pt x="3678" y="908"/>
                        <a:pt x="3661" y="902"/>
                        <a:pt x="3661" y="902"/>
                      </a:cubicBezTo>
                      <a:cubicBezTo>
                        <a:pt x="3576" y="537"/>
                        <a:pt x="3862" y="366"/>
                        <a:pt x="3862" y="366"/>
                      </a:cubicBezTo>
                      <a:lnTo>
                        <a:pt x="3862" y="366"/>
                      </a:lnTo>
                      <a:cubicBezTo>
                        <a:pt x="3521" y="415"/>
                        <a:pt x="3552" y="750"/>
                        <a:pt x="3552" y="750"/>
                      </a:cubicBezTo>
                      <a:cubicBezTo>
                        <a:pt x="3442" y="250"/>
                        <a:pt x="3881" y="1"/>
                        <a:pt x="38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" name="Google Shape;1097;p46">
                <a:extLst>
                  <a:ext uri="{FF2B5EF4-FFF2-40B4-BE49-F238E27FC236}">
                    <a16:creationId xmlns:a16="http://schemas.microsoft.com/office/drawing/2014/main" id="{DB41F7CB-2C5F-5EF5-D4D7-A6AB17F2FCBE}"/>
                  </a:ext>
                </a:extLst>
              </p:cNvPr>
              <p:cNvSpPr/>
              <p:nvPr/>
            </p:nvSpPr>
            <p:spPr>
              <a:xfrm>
                <a:off x="3757100" y="219240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98;p46">
                <a:extLst>
                  <a:ext uri="{FF2B5EF4-FFF2-40B4-BE49-F238E27FC236}">
                    <a16:creationId xmlns:a16="http://schemas.microsoft.com/office/drawing/2014/main" id="{B29E7E27-8615-8FC6-D921-E645E5ADFFE7}"/>
                  </a:ext>
                </a:extLst>
              </p:cNvPr>
              <p:cNvSpPr/>
              <p:nvPr/>
            </p:nvSpPr>
            <p:spPr>
              <a:xfrm flipH="1">
                <a:off x="5295375" y="2228125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9FAD475-7D4E-48E0-B244-FC3C1A4D2C0F}"/>
              </a:ext>
            </a:extLst>
          </p:cNvPr>
          <p:cNvGrpSpPr/>
          <p:nvPr/>
        </p:nvGrpSpPr>
        <p:grpSpPr>
          <a:xfrm>
            <a:off x="698740" y="448574"/>
            <a:ext cx="5076284" cy="1059495"/>
            <a:chOff x="698740" y="448574"/>
            <a:chExt cx="5076284" cy="1059495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105949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D9E0123-F632-7E25-B001-F6ED723AB83C}"/>
                </a:ext>
              </a:extLst>
            </p:cNvPr>
            <p:cNvSpPr txBox="1"/>
            <p:nvPr/>
          </p:nvSpPr>
          <p:spPr>
            <a:xfrm>
              <a:off x="962731" y="509149"/>
              <a:ext cx="4612516" cy="9682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Nhiệm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vụ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HS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việc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cặp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1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mô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tả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hành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– 1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gặp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nguy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hiểm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D787CFD3-16DB-2B47-FFD4-EB24E84C5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526" y="2069759"/>
            <a:ext cx="5432079" cy="307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39FAD475-7D4E-48E0-B244-FC3C1A4D2C0F}"/>
              </a:ext>
            </a:extLst>
          </p:cNvPr>
          <p:cNvGrpSpPr/>
          <p:nvPr/>
        </p:nvGrpSpPr>
        <p:grpSpPr>
          <a:xfrm>
            <a:off x="2820838" y="645376"/>
            <a:ext cx="5076284" cy="838367"/>
            <a:chOff x="698740" y="448574"/>
            <a:chExt cx="5076284" cy="838367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D9E0123-F632-7E25-B001-F6ED723AB83C}"/>
                </a:ext>
              </a:extLst>
            </p:cNvPr>
            <p:cNvSpPr txBox="1"/>
            <p:nvPr/>
          </p:nvSpPr>
          <p:spPr>
            <a:xfrm>
              <a:off x="930624" y="531799"/>
              <a:ext cx="4612516" cy="736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 nhỏ đang tắm khi chưa tắt bình nóng lạnh có thể </a:t>
              </a:r>
              <a:r>
                <a:rPr lang="en-US" sz="20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bị</a:t>
              </a: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điện giật.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D787CFD3-16DB-2B47-FFD4-EB24E84C5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30" b="54490"/>
          <a:stretch/>
        </p:blipFill>
        <p:spPr>
          <a:xfrm>
            <a:off x="437531" y="475703"/>
            <a:ext cx="1839841" cy="139884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4D84188-9F2F-FFEF-49C1-67DCDAEE0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65" t="526" r="33065" b="53964"/>
          <a:stretch/>
        </p:blipFill>
        <p:spPr>
          <a:xfrm>
            <a:off x="437528" y="2070065"/>
            <a:ext cx="1839841" cy="139884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2AB1E3D-FACD-D344-0E59-CBDC3DDA3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30" b="54490"/>
          <a:stretch/>
        </p:blipFill>
        <p:spPr>
          <a:xfrm>
            <a:off x="437529" y="3664428"/>
            <a:ext cx="1839841" cy="1398843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ECC6F-873B-9722-0252-A7D511B01706}"/>
              </a:ext>
            </a:extLst>
          </p:cNvPr>
          <p:cNvGrpSpPr/>
          <p:nvPr/>
        </p:nvGrpSpPr>
        <p:grpSpPr>
          <a:xfrm>
            <a:off x="2820838" y="2350302"/>
            <a:ext cx="5076284" cy="838367"/>
            <a:chOff x="698740" y="448574"/>
            <a:chExt cx="5076284" cy="838367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7C3394CB-CAD8-6B50-D63C-ADB97D662269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1908A26-DCDF-8654-A357-038883C16832}"/>
                </a:ext>
              </a:extLst>
            </p:cNvPr>
            <p:cNvSpPr txBox="1"/>
            <p:nvPr/>
          </p:nvSpPr>
          <p:spPr>
            <a:xfrm>
              <a:off x="930624" y="531799"/>
              <a:ext cx="4612516" cy="736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 bật lửa gần bình ga. Nếu ga bị rò rỉ có thể gây cháy nổ.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24B0EF8-048B-F6BB-2CA4-4CCCB10FD355}"/>
              </a:ext>
            </a:extLst>
          </p:cNvPr>
          <p:cNvGrpSpPr/>
          <p:nvPr/>
        </p:nvGrpSpPr>
        <p:grpSpPr>
          <a:xfrm>
            <a:off x="2820838" y="4055228"/>
            <a:ext cx="5076284" cy="838367"/>
            <a:chOff x="698740" y="448574"/>
            <a:chExt cx="5076284" cy="838367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EDEA0FF3-D6AC-50F8-7032-EA63DEBF6208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5959D40-BB1E-AD35-25EF-98B39741165F}"/>
                </a:ext>
              </a:extLst>
            </p:cNvPr>
            <p:cNvSpPr txBox="1"/>
            <p:nvPr/>
          </p:nvSpPr>
          <p:spPr>
            <a:xfrm>
              <a:off x="930624" y="531799"/>
              <a:ext cx="4612516" cy="736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Nhặt mảnh sành( thủy tinh) vỡ mà không đeo găng tay có thể bị đứ tay.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5835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39FAD475-7D4E-48E0-B244-FC3C1A4D2C0F}"/>
              </a:ext>
            </a:extLst>
          </p:cNvPr>
          <p:cNvGrpSpPr/>
          <p:nvPr/>
        </p:nvGrpSpPr>
        <p:grpSpPr>
          <a:xfrm>
            <a:off x="2820838" y="645376"/>
            <a:ext cx="5076284" cy="865173"/>
            <a:chOff x="698740" y="448574"/>
            <a:chExt cx="5076284" cy="865173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D9E0123-F632-7E25-B001-F6ED723AB83C}"/>
                </a:ext>
              </a:extLst>
            </p:cNvPr>
            <p:cNvSpPr txBox="1"/>
            <p:nvPr/>
          </p:nvSpPr>
          <p:spPr>
            <a:xfrm>
              <a:off x="930624" y="448574"/>
              <a:ext cx="4612516" cy="86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 nhỏ đưa tay gần ấm nước đang sôi có thể bị bỏng</a:t>
              </a: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D787CFD3-16DB-2B47-FFD4-EB24E84C5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480" r="66130" b="10010"/>
          <a:stretch/>
        </p:blipFill>
        <p:spPr>
          <a:xfrm>
            <a:off x="437531" y="475703"/>
            <a:ext cx="1839841" cy="139884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4D84188-9F2F-FFEF-49C1-67DCDAEE0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65" t="45573" r="33065" b="8917"/>
          <a:stretch/>
        </p:blipFill>
        <p:spPr>
          <a:xfrm>
            <a:off x="437528" y="2070065"/>
            <a:ext cx="1839841" cy="139884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2AB1E3D-FACD-D344-0E59-CBDC3DDA3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00" t="44595" r="730" b="9895"/>
          <a:stretch/>
        </p:blipFill>
        <p:spPr>
          <a:xfrm>
            <a:off x="437529" y="3664428"/>
            <a:ext cx="1839841" cy="1398843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ECC6F-873B-9722-0252-A7D511B01706}"/>
              </a:ext>
            </a:extLst>
          </p:cNvPr>
          <p:cNvGrpSpPr/>
          <p:nvPr/>
        </p:nvGrpSpPr>
        <p:grpSpPr>
          <a:xfrm>
            <a:off x="2820838" y="2350302"/>
            <a:ext cx="5076284" cy="865173"/>
            <a:chOff x="698740" y="448574"/>
            <a:chExt cx="5076284" cy="865173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7C3394CB-CAD8-6B50-D63C-ADB97D662269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1908A26-DCDF-8654-A357-038883C16832}"/>
                </a:ext>
              </a:extLst>
            </p:cNvPr>
            <p:cNvSpPr txBox="1"/>
            <p:nvPr/>
          </p:nvSpPr>
          <p:spPr>
            <a:xfrm>
              <a:off x="896118" y="448574"/>
              <a:ext cx="4612516" cy="86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 dùng đồ chọc vào ổ điện có thể bị điện giật.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24B0EF8-048B-F6BB-2CA4-4CCCB10FD355}"/>
              </a:ext>
            </a:extLst>
          </p:cNvPr>
          <p:cNvGrpSpPr/>
          <p:nvPr/>
        </p:nvGrpSpPr>
        <p:grpSpPr>
          <a:xfrm>
            <a:off x="2820838" y="4055228"/>
            <a:ext cx="5076284" cy="838367"/>
            <a:chOff x="698740" y="448574"/>
            <a:chExt cx="5076284" cy="838367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EDEA0FF3-D6AC-50F8-7032-EA63DEBF6208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5959D40-BB1E-AD35-25EF-98B39741165F}"/>
                </a:ext>
              </a:extLst>
            </p:cNvPr>
            <p:cNvSpPr txBox="1"/>
            <p:nvPr/>
          </p:nvSpPr>
          <p:spPr>
            <a:xfrm>
              <a:off x="896118" y="620469"/>
              <a:ext cx="4612516" cy="470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Dùng dao chơi có thể bị đứt tay.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052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E85147-2B2F-57A4-E526-695E583977F0}"/>
              </a:ext>
            </a:extLst>
          </p:cNvPr>
          <p:cNvSpPr/>
          <p:nvPr/>
        </p:nvSpPr>
        <p:spPr>
          <a:xfrm>
            <a:off x="4873925" y="2113472"/>
            <a:ext cx="4270075" cy="25382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3" name="Google Shape;1103;p47"/>
          <p:cNvSpPr txBox="1">
            <a:spLocks noGrp="1"/>
          </p:cNvSpPr>
          <p:nvPr>
            <p:ph type="title"/>
          </p:nvPr>
        </p:nvSpPr>
        <p:spPr>
          <a:xfrm>
            <a:off x="5243252" y="2083279"/>
            <a:ext cx="3660817" cy="25986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tiềm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rò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1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latin typeface="UVN Da Lat" panose="03060902030302020204" pitchFamily="66" charset="0"/>
              </a:rPr>
              <a:t>LUYỆN TẬP</a:t>
            </a:r>
            <a:endParaRPr sz="4800" dirty="0">
              <a:latin typeface="UVN Da Lat" panose="03060902030302020204" pitchFamily="66" charset="0"/>
            </a:endParaRPr>
          </a:p>
        </p:txBody>
      </p:sp>
      <p:sp>
        <p:nvSpPr>
          <p:cNvPr id="1156" name="Google Shape;1156;p51"/>
          <p:cNvSpPr txBox="1">
            <a:spLocks noGrp="1"/>
          </p:cNvSpPr>
          <p:nvPr>
            <p:ph type="title" idx="2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02</a:t>
            </a:r>
            <a:endParaRPr sz="10000" dirty="0"/>
          </a:p>
        </p:txBody>
      </p:sp>
      <p:grpSp>
        <p:nvGrpSpPr>
          <p:cNvPr id="1158" name="Google Shape;1158;p51"/>
          <p:cNvGrpSpPr/>
          <p:nvPr/>
        </p:nvGrpSpPr>
        <p:grpSpPr>
          <a:xfrm>
            <a:off x="1122550" y="1032950"/>
            <a:ext cx="3141623" cy="3591194"/>
            <a:chOff x="1122550" y="1032950"/>
            <a:chExt cx="3141623" cy="3591194"/>
          </a:xfrm>
        </p:grpSpPr>
        <p:sp>
          <p:nvSpPr>
            <p:cNvPr id="1159" name="Google Shape;1159;p51"/>
            <p:cNvSpPr/>
            <p:nvPr/>
          </p:nvSpPr>
          <p:spPr>
            <a:xfrm flipH="1">
              <a:off x="1788952" y="400495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1"/>
            <p:cNvSpPr/>
            <p:nvPr/>
          </p:nvSpPr>
          <p:spPr>
            <a:xfrm flipH="1">
              <a:off x="1761552" y="1376325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1"/>
            <p:cNvSpPr/>
            <p:nvPr/>
          </p:nvSpPr>
          <p:spPr>
            <a:xfrm>
              <a:off x="1791325" y="1968200"/>
              <a:ext cx="172375" cy="93025"/>
            </a:xfrm>
            <a:custGeom>
              <a:avLst/>
              <a:gdLst/>
              <a:ahLst/>
              <a:cxnLst/>
              <a:rect l="l" t="t" r="r" b="b"/>
              <a:pathLst>
                <a:path w="6895" h="3721" extrusionOk="0">
                  <a:moveTo>
                    <a:pt x="594" y="0"/>
                  </a:moveTo>
                  <a:lnTo>
                    <a:pt x="1" y="2602"/>
                  </a:lnTo>
                  <a:lnTo>
                    <a:pt x="6460" y="3721"/>
                  </a:lnTo>
                  <a:lnTo>
                    <a:pt x="6894" y="1370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1"/>
            <p:cNvSpPr/>
            <p:nvPr/>
          </p:nvSpPr>
          <p:spPr>
            <a:xfrm>
              <a:off x="1482050" y="1043400"/>
              <a:ext cx="951850" cy="960500"/>
            </a:xfrm>
            <a:custGeom>
              <a:avLst/>
              <a:gdLst/>
              <a:ahLst/>
              <a:cxnLst/>
              <a:rect l="l" t="t" r="r" b="b"/>
              <a:pathLst>
                <a:path w="38074" h="38420" extrusionOk="0">
                  <a:moveTo>
                    <a:pt x="20420" y="0"/>
                  </a:moveTo>
                  <a:cubicBezTo>
                    <a:pt x="13407" y="0"/>
                    <a:pt x="7613" y="4158"/>
                    <a:pt x="5250" y="11748"/>
                  </a:cubicBezTo>
                  <a:cubicBezTo>
                    <a:pt x="4155" y="15240"/>
                    <a:pt x="3721" y="18184"/>
                    <a:pt x="4018" y="21859"/>
                  </a:cubicBezTo>
                  <a:lnTo>
                    <a:pt x="3858" y="21722"/>
                  </a:lnTo>
                  <a:cubicBezTo>
                    <a:pt x="3424" y="21106"/>
                    <a:pt x="2854" y="21060"/>
                    <a:pt x="2854" y="21060"/>
                  </a:cubicBezTo>
                  <a:cubicBezTo>
                    <a:pt x="2854" y="21060"/>
                    <a:pt x="2713" y="21036"/>
                    <a:pt x="2495" y="21036"/>
                  </a:cubicBezTo>
                  <a:cubicBezTo>
                    <a:pt x="1777" y="21036"/>
                    <a:pt x="220" y="21304"/>
                    <a:pt x="115" y="23617"/>
                  </a:cubicBezTo>
                  <a:cubicBezTo>
                    <a:pt x="0" y="26653"/>
                    <a:pt x="2694" y="28273"/>
                    <a:pt x="2694" y="28273"/>
                  </a:cubicBezTo>
                  <a:lnTo>
                    <a:pt x="2762" y="28296"/>
                  </a:lnTo>
                  <a:cubicBezTo>
                    <a:pt x="2762" y="30190"/>
                    <a:pt x="4383" y="33432"/>
                    <a:pt x="13171" y="37106"/>
                  </a:cubicBezTo>
                  <a:cubicBezTo>
                    <a:pt x="13171" y="37106"/>
                    <a:pt x="14837" y="37791"/>
                    <a:pt x="16070" y="38042"/>
                  </a:cubicBezTo>
                  <a:cubicBezTo>
                    <a:pt x="17302" y="38316"/>
                    <a:pt x="19082" y="38385"/>
                    <a:pt x="19082" y="38385"/>
                  </a:cubicBezTo>
                  <a:cubicBezTo>
                    <a:pt x="19730" y="38408"/>
                    <a:pt x="20347" y="38419"/>
                    <a:pt x="20933" y="38419"/>
                  </a:cubicBezTo>
                  <a:cubicBezTo>
                    <a:pt x="28973" y="38419"/>
                    <a:pt x="31462" y="36328"/>
                    <a:pt x="32207" y="34733"/>
                  </a:cubicBezTo>
                  <a:lnTo>
                    <a:pt x="32298" y="34733"/>
                  </a:lnTo>
                  <a:cubicBezTo>
                    <a:pt x="32298" y="34733"/>
                    <a:pt x="35425" y="34390"/>
                    <a:pt x="36567" y="31583"/>
                  </a:cubicBezTo>
                  <a:cubicBezTo>
                    <a:pt x="37708" y="28775"/>
                    <a:pt x="35129" y="28113"/>
                    <a:pt x="35129" y="28113"/>
                  </a:cubicBezTo>
                  <a:cubicBezTo>
                    <a:pt x="35129" y="28113"/>
                    <a:pt x="34990" y="28059"/>
                    <a:pt x="34768" y="28059"/>
                  </a:cubicBezTo>
                  <a:cubicBezTo>
                    <a:pt x="34558" y="28059"/>
                    <a:pt x="34275" y="28107"/>
                    <a:pt x="33965" y="28296"/>
                  </a:cubicBezTo>
                  <a:lnTo>
                    <a:pt x="33759" y="28342"/>
                  </a:lnTo>
                  <a:cubicBezTo>
                    <a:pt x="35562" y="25146"/>
                    <a:pt x="36407" y="22293"/>
                    <a:pt x="36863" y="18664"/>
                  </a:cubicBezTo>
                  <a:cubicBezTo>
                    <a:pt x="38073" y="9374"/>
                    <a:pt x="32915" y="2412"/>
                    <a:pt x="24287" y="403"/>
                  </a:cubicBezTo>
                  <a:cubicBezTo>
                    <a:pt x="22967" y="133"/>
                    <a:pt x="21674" y="0"/>
                    <a:pt x="20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1"/>
            <p:cNvSpPr/>
            <p:nvPr/>
          </p:nvSpPr>
          <p:spPr>
            <a:xfrm>
              <a:off x="1888900" y="1713375"/>
              <a:ext cx="98175" cy="44275"/>
            </a:xfrm>
            <a:custGeom>
              <a:avLst/>
              <a:gdLst/>
              <a:ahLst/>
              <a:cxnLst/>
              <a:rect l="l" t="t" r="r" b="b"/>
              <a:pathLst>
                <a:path w="3927" h="1771" extrusionOk="0">
                  <a:moveTo>
                    <a:pt x="1880" y="0"/>
                  </a:moveTo>
                  <a:cubicBezTo>
                    <a:pt x="1563" y="0"/>
                    <a:pt x="1266" y="85"/>
                    <a:pt x="982" y="219"/>
                  </a:cubicBezTo>
                  <a:cubicBezTo>
                    <a:pt x="617" y="378"/>
                    <a:pt x="275" y="607"/>
                    <a:pt x="1" y="903"/>
                  </a:cubicBezTo>
                  <a:cubicBezTo>
                    <a:pt x="366" y="744"/>
                    <a:pt x="731" y="607"/>
                    <a:pt x="1097" y="493"/>
                  </a:cubicBezTo>
                  <a:cubicBezTo>
                    <a:pt x="1345" y="415"/>
                    <a:pt x="1593" y="369"/>
                    <a:pt x="1834" y="369"/>
                  </a:cubicBezTo>
                  <a:cubicBezTo>
                    <a:pt x="1947" y="369"/>
                    <a:pt x="2060" y="379"/>
                    <a:pt x="2169" y="401"/>
                  </a:cubicBezTo>
                  <a:cubicBezTo>
                    <a:pt x="2489" y="470"/>
                    <a:pt x="2808" y="675"/>
                    <a:pt x="3105" y="926"/>
                  </a:cubicBezTo>
                  <a:cubicBezTo>
                    <a:pt x="3379" y="1177"/>
                    <a:pt x="3653" y="1451"/>
                    <a:pt x="3927" y="1771"/>
                  </a:cubicBezTo>
                  <a:cubicBezTo>
                    <a:pt x="3790" y="1383"/>
                    <a:pt x="3562" y="1018"/>
                    <a:pt x="3311" y="721"/>
                  </a:cubicBezTo>
                  <a:cubicBezTo>
                    <a:pt x="3037" y="401"/>
                    <a:pt x="2672" y="150"/>
                    <a:pt x="2238" y="36"/>
                  </a:cubicBezTo>
                  <a:cubicBezTo>
                    <a:pt x="2116" y="12"/>
                    <a:pt x="1996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1"/>
            <p:cNvSpPr/>
            <p:nvPr/>
          </p:nvSpPr>
          <p:spPr>
            <a:xfrm>
              <a:off x="1838125" y="1751350"/>
              <a:ext cx="192900" cy="77900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1"/>
            <p:cNvSpPr/>
            <p:nvPr/>
          </p:nvSpPr>
          <p:spPr>
            <a:xfrm>
              <a:off x="1620150" y="1694300"/>
              <a:ext cx="166075" cy="160925"/>
            </a:xfrm>
            <a:custGeom>
              <a:avLst/>
              <a:gdLst/>
              <a:ahLst/>
              <a:cxnLst/>
              <a:rect l="l" t="t" r="r" b="b"/>
              <a:pathLst>
                <a:path w="6643" h="6437" extrusionOk="0">
                  <a:moveTo>
                    <a:pt x="3310" y="0"/>
                  </a:moveTo>
                  <a:cubicBezTo>
                    <a:pt x="1621" y="0"/>
                    <a:pt x="206" y="1301"/>
                    <a:pt x="114" y="3013"/>
                  </a:cubicBezTo>
                  <a:cubicBezTo>
                    <a:pt x="0" y="4794"/>
                    <a:pt x="1347" y="6323"/>
                    <a:pt x="3127" y="6414"/>
                  </a:cubicBezTo>
                  <a:cubicBezTo>
                    <a:pt x="3196" y="6437"/>
                    <a:pt x="3264" y="6437"/>
                    <a:pt x="3333" y="6437"/>
                  </a:cubicBezTo>
                  <a:cubicBezTo>
                    <a:pt x="5022" y="6437"/>
                    <a:pt x="6437" y="5113"/>
                    <a:pt x="6528" y="3401"/>
                  </a:cubicBezTo>
                  <a:cubicBezTo>
                    <a:pt x="6642" y="1621"/>
                    <a:pt x="5296" y="114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1"/>
            <p:cNvSpPr/>
            <p:nvPr/>
          </p:nvSpPr>
          <p:spPr>
            <a:xfrm>
              <a:off x="2062950" y="1790725"/>
              <a:ext cx="164375" cy="131275"/>
            </a:xfrm>
            <a:custGeom>
              <a:avLst/>
              <a:gdLst/>
              <a:ahLst/>
              <a:cxnLst/>
              <a:rect l="l" t="t" r="r" b="b"/>
              <a:pathLst>
                <a:path w="6575" h="5251" extrusionOk="0">
                  <a:moveTo>
                    <a:pt x="3265" y="1"/>
                  </a:moveTo>
                  <a:cubicBezTo>
                    <a:pt x="1576" y="1"/>
                    <a:pt x="160" y="1302"/>
                    <a:pt x="46" y="3014"/>
                  </a:cubicBezTo>
                  <a:cubicBezTo>
                    <a:pt x="1" y="3858"/>
                    <a:pt x="275" y="4634"/>
                    <a:pt x="777" y="5251"/>
                  </a:cubicBezTo>
                  <a:cubicBezTo>
                    <a:pt x="2603" y="4703"/>
                    <a:pt x="4474" y="4269"/>
                    <a:pt x="6392" y="3927"/>
                  </a:cubicBezTo>
                  <a:cubicBezTo>
                    <a:pt x="6437" y="3767"/>
                    <a:pt x="6460" y="3584"/>
                    <a:pt x="6483" y="3402"/>
                  </a:cubicBezTo>
                  <a:cubicBezTo>
                    <a:pt x="6574" y="1621"/>
                    <a:pt x="5228" y="115"/>
                    <a:pt x="3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1"/>
            <p:cNvSpPr/>
            <p:nvPr/>
          </p:nvSpPr>
          <p:spPr>
            <a:xfrm>
              <a:off x="1524275" y="1032950"/>
              <a:ext cx="926175" cy="719000"/>
            </a:xfrm>
            <a:custGeom>
              <a:avLst/>
              <a:gdLst/>
              <a:ahLst/>
              <a:cxnLst/>
              <a:rect l="l" t="t" r="r" b="b"/>
              <a:pathLst>
                <a:path w="37047" h="28760" extrusionOk="0">
                  <a:moveTo>
                    <a:pt x="20747" y="1"/>
                  </a:moveTo>
                  <a:cubicBezTo>
                    <a:pt x="19247" y="1"/>
                    <a:pt x="17840" y="228"/>
                    <a:pt x="17667" y="228"/>
                  </a:cubicBezTo>
                  <a:cubicBezTo>
                    <a:pt x="17655" y="229"/>
                    <a:pt x="17636" y="230"/>
                    <a:pt x="17611" y="230"/>
                  </a:cubicBezTo>
                  <a:cubicBezTo>
                    <a:pt x="17384" y="230"/>
                    <a:pt x="16663" y="190"/>
                    <a:pt x="15801" y="190"/>
                  </a:cubicBezTo>
                  <a:cubicBezTo>
                    <a:pt x="14701" y="190"/>
                    <a:pt x="13373" y="254"/>
                    <a:pt x="12554" y="548"/>
                  </a:cubicBezTo>
                  <a:cubicBezTo>
                    <a:pt x="11025" y="1118"/>
                    <a:pt x="10226" y="2465"/>
                    <a:pt x="9701" y="2762"/>
                  </a:cubicBezTo>
                  <a:cubicBezTo>
                    <a:pt x="9176" y="3058"/>
                    <a:pt x="5410" y="5432"/>
                    <a:pt x="4109" y="7372"/>
                  </a:cubicBezTo>
                  <a:cubicBezTo>
                    <a:pt x="2785" y="9335"/>
                    <a:pt x="2740" y="12850"/>
                    <a:pt x="2557" y="13878"/>
                  </a:cubicBezTo>
                  <a:cubicBezTo>
                    <a:pt x="2374" y="14882"/>
                    <a:pt x="1" y="19493"/>
                    <a:pt x="2329" y="22277"/>
                  </a:cubicBezTo>
                  <a:cubicBezTo>
                    <a:pt x="2329" y="22277"/>
                    <a:pt x="2489" y="18420"/>
                    <a:pt x="4132" y="16502"/>
                  </a:cubicBezTo>
                  <a:cubicBezTo>
                    <a:pt x="5798" y="14585"/>
                    <a:pt x="5798" y="12188"/>
                    <a:pt x="6232" y="11367"/>
                  </a:cubicBezTo>
                  <a:cubicBezTo>
                    <a:pt x="6666" y="10568"/>
                    <a:pt x="9222" y="11047"/>
                    <a:pt x="11139" y="8810"/>
                  </a:cubicBezTo>
                  <a:cubicBezTo>
                    <a:pt x="13057" y="6573"/>
                    <a:pt x="14540" y="6756"/>
                    <a:pt x="15271" y="6665"/>
                  </a:cubicBezTo>
                  <a:cubicBezTo>
                    <a:pt x="15295" y="6661"/>
                    <a:pt x="15320" y="6659"/>
                    <a:pt x="15347" y="6659"/>
                  </a:cubicBezTo>
                  <a:cubicBezTo>
                    <a:pt x="16091" y="6659"/>
                    <a:pt x="17710" y="8173"/>
                    <a:pt x="20840" y="8856"/>
                  </a:cubicBezTo>
                  <a:cubicBezTo>
                    <a:pt x="21963" y="9101"/>
                    <a:pt x="22955" y="9168"/>
                    <a:pt x="23796" y="9168"/>
                  </a:cubicBezTo>
                  <a:cubicBezTo>
                    <a:pt x="24811" y="9168"/>
                    <a:pt x="25606" y="9071"/>
                    <a:pt x="26149" y="9071"/>
                  </a:cubicBezTo>
                  <a:cubicBezTo>
                    <a:pt x="26455" y="9071"/>
                    <a:pt x="26681" y="9102"/>
                    <a:pt x="26820" y="9198"/>
                  </a:cubicBezTo>
                  <a:cubicBezTo>
                    <a:pt x="27437" y="9586"/>
                    <a:pt x="28875" y="10020"/>
                    <a:pt x="29673" y="12850"/>
                  </a:cubicBezTo>
                  <a:cubicBezTo>
                    <a:pt x="30495" y="15704"/>
                    <a:pt x="33006" y="16320"/>
                    <a:pt x="33074" y="17233"/>
                  </a:cubicBezTo>
                  <a:cubicBezTo>
                    <a:pt x="33120" y="18146"/>
                    <a:pt x="32139" y="20337"/>
                    <a:pt x="32823" y="22779"/>
                  </a:cubicBezTo>
                  <a:cubicBezTo>
                    <a:pt x="33531" y="25222"/>
                    <a:pt x="32070" y="28760"/>
                    <a:pt x="32070" y="28760"/>
                  </a:cubicBezTo>
                  <a:cubicBezTo>
                    <a:pt x="35357" y="27207"/>
                    <a:pt x="35106" y="22026"/>
                    <a:pt x="35380" y="21045"/>
                  </a:cubicBezTo>
                  <a:cubicBezTo>
                    <a:pt x="35631" y="20040"/>
                    <a:pt x="37046" y="16822"/>
                    <a:pt x="36681" y="14494"/>
                  </a:cubicBezTo>
                  <a:cubicBezTo>
                    <a:pt x="36316" y="12166"/>
                    <a:pt x="33850" y="8445"/>
                    <a:pt x="33508" y="7966"/>
                  </a:cubicBezTo>
                  <a:cubicBezTo>
                    <a:pt x="33143" y="7464"/>
                    <a:pt x="33006" y="5934"/>
                    <a:pt x="31842" y="4770"/>
                  </a:cubicBezTo>
                  <a:cubicBezTo>
                    <a:pt x="30678" y="3629"/>
                    <a:pt x="27574" y="2488"/>
                    <a:pt x="27322" y="2351"/>
                  </a:cubicBezTo>
                  <a:cubicBezTo>
                    <a:pt x="27094" y="2237"/>
                    <a:pt x="24698" y="616"/>
                    <a:pt x="22735" y="182"/>
                  </a:cubicBezTo>
                  <a:cubicBezTo>
                    <a:pt x="22123" y="47"/>
                    <a:pt x="21425" y="1"/>
                    <a:pt x="20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1"/>
            <p:cNvSpPr/>
            <p:nvPr/>
          </p:nvSpPr>
          <p:spPr>
            <a:xfrm>
              <a:off x="1411850" y="2005275"/>
              <a:ext cx="622600" cy="857100"/>
            </a:xfrm>
            <a:custGeom>
              <a:avLst/>
              <a:gdLst/>
              <a:ahLst/>
              <a:cxnLst/>
              <a:rect l="l" t="t" r="r" b="b"/>
              <a:pathLst>
                <a:path w="24904" h="34284" extrusionOk="0">
                  <a:moveTo>
                    <a:pt x="12053" y="1"/>
                  </a:moveTo>
                  <a:lnTo>
                    <a:pt x="1" y="27117"/>
                  </a:lnTo>
                  <a:cubicBezTo>
                    <a:pt x="1" y="27117"/>
                    <a:pt x="9131" y="33737"/>
                    <a:pt x="11300" y="34216"/>
                  </a:cubicBezTo>
                  <a:cubicBezTo>
                    <a:pt x="11511" y="34263"/>
                    <a:pt x="11808" y="34284"/>
                    <a:pt x="12171" y="34284"/>
                  </a:cubicBezTo>
                  <a:cubicBezTo>
                    <a:pt x="15525" y="34284"/>
                    <a:pt x="24538" y="32481"/>
                    <a:pt x="24538" y="32481"/>
                  </a:cubicBezTo>
                  <a:lnTo>
                    <a:pt x="24903" y="2808"/>
                  </a:lnTo>
                  <a:lnTo>
                    <a:pt x="18467" y="1393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1"/>
            <p:cNvSpPr/>
            <p:nvPr/>
          </p:nvSpPr>
          <p:spPr>
            <a:xfrm>
              <a:off x="1403300" y="2005275"/>
              <a:ext cx="630575" cy="879250"/>
            </a:xfrm>
            <a:custGeom>
              <a:avLst/>
              <a:gdLst/>
              <a:ahLst/>
              <a:cxnLst/>
              <a:rect l="l" t="t" r="r" b="b"/>
              <a:pathLst>
                <a:path w="25223" h="35170" extrusionOk="0">
                  <a:moveTo>
                    <a:pt x="12395" y="1"/>
                  </a:moveTo>
                  <a:lnTo>
                    <a:pt x="1" y="27163"/>
                  </a:lnTo>
                  <a:cubicBezTo>
                    <a:pt x="1" y="27163"/>
                    <a:pt x="3402" y="32915"/>
                    <a:pt x="11527" y="34695"/>
                  </a:cubicBezTo>
                  <a:cubicBezTo>
                    <a:pt x="13070" y="35032"/>
                    <a:pt x="14518" y="35169"/>
                    <a:pt x="15851" y="35169"/>
                  </a:cubicBezTo>
                  <a:cubicBezTo>
                    <a:pt x="21562" y="35169"/>
                    <a:pt x="25177" y="32664"/>
                    <a:pt x="25177" y="32664"/>
                  </a:cubicBezTo>
                  <a:lnTo>
                    <a:pt x="25223" y="2808"/>
                  </a:lnTo>
                  <a:cubicBezTo>
                    <a:pt x="25223" y="2808"/>
                    <a:pt x="23401" y="2097"/>
                    <a:pt x="22164" y="2097"/>
                  </a:cubicBezTo>
                  <a:cubicBezTo>
                    <a:pt x="22110" y="2097"/>
                    <a:pt x="22056" y="2098"/>
                    <a:pt x="22004" y="2101"/>
                  </a:cubicBezTo>
                  <a:lnTo>
                    <a:pt x="18010" y="5091"/>
                  </a:lnTo>
                  <a:lnTo>
                    <a:pt x="15613" y="709"/>
                  </a:lnTo>
                  <a:cubicBezTo>
                    <a:pt x="14540" y="138"/>
                    <a:pt x="12395" y="1"/>
                    <a:pt x="12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1"/>
            <p:cNvSpPr/>
            <p:nvPr/>
          </p:nvSpPr>
          <p:spPr>
            <a:xfrm>
              <a:off x="1713725" y="2005275"/>
              <a:ext cx="89050" cy="66800"/>
            </a:xfrm>
            <a:custGeom>
              <a:avLst/>
              <a:gdLst/>
              <a:ahLst/>
              <a:cxnLst/>
              <a:rect l="l" t="t" r="r" b="b"/>
              <a:pathLst>
                <a:path w="3562" h="2672" extrusionOk="0">
                  <a:moveTo>
                    <a:pt x="1" y="1"/>
                  </a:moveTo>
                  <a:lnTo>
                    <a:pt x="1" y="1"/>
                  </a:lnTo>
                  <a:cubicBezTo>
                    <a:pt x="663" y="366"/>
                    <a:pt x="1051" y="1302"/>
                    <a:pt x="1279" y="2375"/>
                  </a:cubicBezTo>
                  <a:cubicBezTo>
                    <a:pt x="1347" y="2466"/>
                    <a:pt x="1393" y="2557"/>
                    <a:pt x="1416" y="2672"/>
                  </a:cubicBezTo>
                  <a:cubicBezTo>
                    <a:pt x="2123" y="2215"/>
                    <a:pt x="2831" y="1781"/>
                    <a:pt x="3561" y="1371"/>
                  </a:cubicBezTo>
                  <a:lnTo>
                    <a:pt x="3196" y="709"/>
                  </a:lnTo>
                  <a:cubicBezTo>
                    <a:pt x="2192" y="184"/>
                    <a:pt x="229" y="2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1"/>
            <p:cNvSpPr/>
            <p:nvPr/>
          </p:nvSpPr>
          <p:spPr>
            <a:xfrm>
              <a:off x="1745675" y="2064625"/>
              <a:ext cx="3450" cy="8025"/>
            </a:xfrm>
            <a:custGeom>
              <a:avLst/>
              <a:gdLst/>
              <a:ahLst/>
              <a:cxnLst/>
              <a:rect l="l" t="t" r="r" b="b"/>
              <a:pathLst>
                <a:path w="138" h="321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15"/>
                    <a:pt x="46" y="229"/>
                    <a:pt x="69" y="320"/>
                  </a:cubicBezTo>
                  <a:cubicBezTo>
                    <a:pt x="92" y="320"/>
                    <a:pt x="115" y="298"/>
                    <a:pt x="138" y="298"/>
                  </a:cubicBezTo>
                  <a:cubicBezTo>
                    <a:pt x="115" y="183"/>
                    <a:pt x="69" y="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1"/>
            <p:cNvSpPr/>
            <p:nvPr/>
          </p:nvSpPr>
          <p:spPr>
            <a:xfrm>
              <a:off x="1122550" y="1868325"/>
              <a:ext cx="2670575" cy="2670600"/>
            </a:xfrm>
            <a:custGeom>
              <a:avLst/>
              <a:gdLst/>
              <a:ahLst/>
              <a:cxnLst/>
              <a:rect l="l" t="t" r="r" b="b"/>
              <a:pathLst>
                <a:path w="106823" h="106824" extrusionOk="0">
                  <a:moveTo>
                    <a:pt x="53412" y="1"/>
                  </a:moveTo>
                  <a:cubicBezTo>
                    <a:pt x="23921" y="1"/>
                    <a:pt x="1" y="23922"/>
                    <a:pt x="1" y="53412"/>
                  </a:cubicBezTo>
                  <a:cubicBezTo>
                    <a:pt x="1" y="82902"/>
                    <a:pt x="23921" y="106823"/>
                    <a:pt x="53412" y="106823"/>
                  </a:cubicBezTo>
                  <a:cubicBezTo>
                    <a:pt x="82902" y="106823"/>
                    <a:pt x="106823" y="82902"/>
                    <a:pt x="106823" y="53412"/>
                  </a:cubicBezTo>
                  <a:cubicBezTo>
                    <a:pt x="106823" y="23922"/>
                    <a:pt x="82902" y="1"/>
                    <a:pt x="53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1"/>
            <p:cNvSpPr/>
            <p:nvPr/>
          </p:nvSpPr>
          <p:spPr>
            <a:xfrm>
              <a:off x="1320075" y="2278700"/>
              <a:ext cx="1367825" cy="2124700"/>
            </a:xfrm>
            <a:custGeom>
              <a:avLst/>
              <a:gdLst/>
              <a:ahLst/>
              <a:cxnLst/>
              <a:rect l="l" t="t" r="r" b="b"/>
              <a:pathLst>
                <a:path w="54713" h="84988" extrusionOk="0">
                  <a:moveTo>
                    <a:pt x="19438" y="1"/>
                  </a:moveTo>
                  <a:cubicBezTo>
                    <a:pt x="18781" y="1"/>
                    <a:pt x="18119" y="108"/>
                    <a:pt x="17507" y="317"/>
                  </a:cubicBezTo>
                  <a:cubicBezTo>
                    <a:pt x="15430" y="1024"/>
                    <a:pt x="13787" y="2577"/>
                    <a:pt x="12212" y="4106"/>
                  </a:cubicBezTo>
                  <a:cubicBezTo>
                    <a:pt x="11902" y="3735"/>
                    <a:pt x="11253" y="3571"/>
                    <a:pt x="10561" y="3571"/>
                  </a:cubicBezTo>
                  <a:cubicBezTo>
                    <a:pt x="9675" y="3571"/>
                    <a:pt x="8719" y="3840"/>
                    <a:pt x="8309" y="4288"/>
                  </a:cubicBezTo>
                  <a:cubicBezTo>
                    <a:pt x="7578" y="5110"/>
                    <a:pt x="7259" y="6229"/>
                    <a:pt x="6620" y="7119"/>
                  </a:cubicBezTo>
                  <a:cubicBezTo>
                    <a:pt x="5433" y="8876"/>
                    <a:pt x="3173" y="9789"/>
                    <a:pt x="2351" y="11729"/>
                  </a:cubicBezTo>
                  <a:cubicBezTo>
                    <a:pt x="1393" y="13966"/>
                    <a:pt x="2739" y="16614"/>
                    <a:pt x="2123" y="18965"/>
                  </a:cubicBezTo>
                  <a:cubicBezTo>
                    <a:pt x="1849" y="19969"/>
                    <a:pt x="1233" y="20860"/>
                    <a:pt x="913" y="21864"/>
                  </a:cubicBezTo>
                  <a:cubicBezTo>
                    <a:pt x="0" y="24649"/>
                    <a:pt x="1484" y="27684"/>
                    <a:pt x="3493" y="29830"/>
                  </a:cubicBezTo>
                  <a:cubicBezTo>
                    <a:pt x="5501" y="31953"/>
                    <a:pt x="8058" y="33528"/>
                    <a:pt x="10021" y="35673"/>
                  </a:cubicBezTo>
                  <a:cubicBezTo>
                    <a:pt x="11482" y="37248"/>
                    <a:pt x="12668" y="39188"/>
                    <a:pt x="14586" y="40124"/>
                  </a:cubicBezTo>
                  <a:cubicBezTo>
                    <a:pt x="15864" y="40763"/>
                    <a:pt x="17302" y="40877"/>
                    <a:pt x="18626" y="41379"/>
                  </a:cubicBezTo>
                  <a:cubicBezTo>
                    <a:pt x="22027" y="42635"/>
                    <a:pt x="24355" y="46196"/>
                    <a:pt x="27916" y="46743"/>
                  </a:cubicBezTo>
                  <a:cubicBezTo>
                    <a:pt x="27048" y="48341"/>
                    <a:pt x="26158" y="50007"/>
                    <a:pt x="25839" y="51811"/>
                  </a:cubicBezTo>
                  <a:cubicBezTo>
                    <a:pt x="25496" y="53637"/>
                    <a:pt x="25839" y="55645"/>
                    <a:pt x="27117" y="56969"/>
                  </a:cubicBezTo>
                  <a:cubicBezTo>
                    <a:pt x="27870" y="57768"/>
                    <a:pt x="28920" y="58247"/>
                    <a:pt x="29650" y="59046"/>
                  </a:cubicBezTo>
                  <a:cubicBezTo>
                    <a:pt x="30563" y="60051"/>
                    <a:pt x="30883" y="61397"/>
                    <a:pt x="31476" y="62607"/>
                  </a:cubicBezTo>
                  <a:cubicBezTo>
                    <a:pt x="32914" y="65529"/>
                    <a:pt x="35836" y="67377"/>
                    <a:pt x="37868" y="69934"/>
                  </a:cubicBezTo>
                  <a:cubicBezTo>
                    <a:pt x="38895" y="71235"/>
                    <a:pt x="39671" y="72696"/>
                    <a:pt x="40310" y="74202"/>
                  </a:cubicBezTo>
                  <a:cubicBezTo>
                    <a:pt x="41520" y="76987"/>
                    <a:pt x="42273" y="79977"/>
                    <a:pt x="42501" y="83013"/>
                  </a:cubicBezTo>
                  <a:cubicBezTo>
                    <a:pt x="42547" y="83515"/>
                    <a:pt x="42592" y="84063"/>
                    <a:pt x="42912" y="84474"/>
                  </a:cubicBezTo>
                  <a:cubicBezTo>
                    <a:pt x="43188" y="84829"/>
                    <a:pt x="43624" y="84987"/>
                    <a:pt x="44075" y="84987"/>
                  </a:cubicBezTo>
                  <a:cubicBezTo>
                    <a:pt x="44406" y="84987"/>
                    <a:pt x="44745" y="84902"/>
                    <a:pt x="45035" y="84747"/>
                  </a:cubicBezTo>
                  <a:cubicBezTo>
                    <a:pt x="45719" y="84359"/>
                    <a:pt x="46199" y="83698"/>
                    <a:pt x="46655" y="83058"/>
                  </a:cubicBezTo>
                  <a:cubicBezTo>
                    <a:pt x="48847" y="79931"/>
                    <a:pt x="51106" y="76553"/>
                    <a:pt x="51129" y="72719"/>
                  </a:cubicBezTo>
                  <a:cubicBezTo>
                    <a:pt x="51129" y="71646"/>
                    <a:pt x="50924" y="70550"/>
                    <a:pt x="51015" y="69455"/>
                  </a:cubicBezTo>
                  <a:cubicBezTo>
                    <a:pt x="51129" y="67765"/>
                    <a:pt x="51859" y="66191"/>
                    <a:pt x="52430" y="64593"/>
                  </a:cubicBezTo>
                  <a:cubicBezTo>
                    <a:pt x="53115" y="62675"/>
                    <a:pt x="53594" y="60667"/>
                    <a:pt x="54051" y="58681"/>
                  </a:cubicBezTo>
                  <a:cubicBezTo>
                    <a:pt x="54393" y="57266"/>
                    <a:pt x="54713" y="55691"/>
                    <a:pt x="54005" y="54413"/>
                  </a:cubicBezTo>
                  <a:cubicBezTo>
                    <a:pt x="53024" y="52610"/>
                    <a:pt x="50650" y="52313"/>
                    <a:pt x="48732" y="51651"/>
                  </a:cubicBezTo>
                  <a:cubicBezTo>
                    <a:pt x="44281" y="50144"/>
                    <a:pt x="41291" y="46036"/>
                    <a:pt x="37274" y="43594"/>
                  </a:cubicBezTo>
                  <a:cubicBezTo>
                    <a:pt x="36866" y="43328"/>
                    <a:pt x="36384" y="43081"/>
                    <a:pt x="35895" y="43081"/>
                  </a:cubicBezTo>
                  <a:cubicBezTo>
                    <a:pt x="35837" y="43081"/>
                    <a:pt x="35780" y="43084"/>
                    <a:pt x="35722" y="43091"/>
                  </a:cubicBezTo>
                  <a:cubicBezTo>
                    <a:pt x="35311" y="43160"/>
                    <a:pt x="34969" y="43388"/>
                    <a:pt x="34581" y="43548"/>
                  </a:cubicBezTo>
                  <a:cubicBezTo>
                    <a:pt x="33873" y="43845"/>
                    <a:pt x="33074" y="43867"/>
                    <a:pt x="32321" y="43890"/>
                  </a:cubicBezTo>
                  <a:cubicBezTo>
                    <a:pt x="32034" y="43897"/>
                    <a:pt x="31741" y="43901"/>
                    <a:pt x="31446" y="43901"/>
                  </a:cubicBezTo>
                  <a:cubicBezTo>
                    <a:pt x="28531" y="43901"/>
                    <a:pt x="25339" y="43512"/>
                    <a:pt x="23784" y="41128"/>
                  </a:cubicBezTo>
                  <a:cubicBezTo>
                    <a:pt x="23488" y="40672"/>
                    <a:pt x="23259" y="40147"/>
                    <a:pt x="23328" y="39599"/>
                  </a:cubicBezTo>
                  <a:cubicBezTo>
                    <a:pt x="23396" y="38869"/>
                    <a:pt x="23990" y="38184"/>
                    <a:pt x="23807" y="37476"/>
                  </a:cubicBezTo>
                  <a:cubicBezTo>
                    <a:pt x="23374" y="35673"/>
                    <a:pt x="19767" y="37180"/>
                    <a:pt x="19014" y="35468"/>
                  </a:cubicBezTo>
                  <a:cubicBezTo>
                    <a:pt x="19151" y="33482"/>
                    <a:pt x="21616" y="32637"/>
                    <a:pt x="23625" y="32546"/>
                  </a:cubicBezTo>
                  <a:cubicBezTo>
                    <a:pt x="25610" y="32478"/>
                    <a:pt x="27984" y="32455"/>
                    <a:pt x="29103" y="30811"/>
                  </a:cubicBezTo>
                  <a:cubicBezTo>
                    <a:pt x="29833" y="29716"/>
                    <a:pt x="29742" y="28209"/>
                    <a:pt x="30449" y="27091"/>
                  </a:cubicBezTo>
                  <a:cubicBezTo>
                    <a:pt x="31317" y="25767"/>
                    <a:pt x="33051" y="25402"/>
                    <a:pt x="34444" y="24649"/>
                  </a:cubicBezTo>
                  <a:cubicBezTo>
                    <a:pt x="36909" y="23325"/>
                    <a:pt x="38393" y="20768"/>
                    <a:pt x="40219" y="18646"/>
                  </a:cubicBezTo>
                  <a:cubicBezTo>
                    <a:pt x="41017" y="17710"/>
                    <a:pt x="41885" y="16842"/>
                    <a:pt x="42752" y="15975"/>
                  </a:cubicBezTo>
                  <a:cubicBezTo>
                    <a:pt x="43939" y="13647"/>
                    <a:pt x="43163" y="10497"/>
                    <a:pt x="41017" y="9013"/>
                  </a:cubicBezTo>
                  <a:cubicBezTo>
                    <a:pt x="40629" y="8717"/>
                    <a:pt x="40150" y="8488"/>
                    <a:pt x="39648" y="8488"/>
                  </a:cubicBezTo>
                  <a:cubicBezTo>
                    <a:pt x="38826" y="8511"/>
                    <a:pt x="38164" y="9196"/>
                    <a:pt x="37388" y="9470"/>
                  </a:cubicBezTo>
                  <a:cubicBezTo>
                    <a:pt x="37131" y="9565"/>
                    <a:pt x="36865" y="9609"/>
                    <a:pt x="36599" y="9609"/>
                  </a:cubicBezTo>
                  <a:cubicBezTo>
                    <a:pt x="35523" y="9609"/>
                    <a:pt x="34445" y="8888"/>
                    <a:pt x="33896" y="7918"/>
                  </a:cubicBezTo>
                  <a:cubicBezTo>
                    <a:pt x="33234" y="6708"/>
                    <a:pt x="33234" y="6343"/>
                    <a:pt x="32093" y="5293"/>
                  </a:cubicBezTo>
                  <a:cubicBezTo>
                    <a:pt x="31563" y="4806"/>
                    <a:pt x="31044" y="4663"/>
                    <a:pt x="30471" y="4663"/>
                  </a:cubicBezTo>
                  <a:cubicBezTo>
                    <a:pt x="29808" y="4663"/>
                    <a:pt x="29073" y="4854"/>
                    <a:pt x="28167" y="4928"/>
                  </a:cubicBezTo>
                  <a:cubicBezTo>
                    <a:pt x="27754" y="4966"/>
                    <a:pt x="27365" y="4994"/>
                    <a:pt x="27000" y="4994"/>
                  </a:cubicBezTo>
                  <a:cubicBezTo>
                    <a:pt x="25850" y="4994"/>
                    <a:pt x="24934" y="4718"/>
                    <a:pt x="24241" y="3627"/>
                  </a:cubicBezTo>
                  <a:cubicBezTo>
                    <a:pt x="23898" y="3102"/>
                    <a:pt x="23716" y="2485"/>
                    <a:pt x="23374" y="1937"/>
                  </a:cubicBezTo>
                  <a:cubicBezTo>
                    <a:pt x="22568" y="617"/>
                    <a:pt x="21014" y="1"/>
                    <a:pt x="19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1"/>
            <p:cNvSpPr/>
            <p:nvPr/>
          </p:nvSpPr>
          <p:spPr>
            <a:xfrm>
              <a:off x="2229925" y="2096375"/>
              <a:ext cx="560950" cy="409400"/>
            </a:xfrm>
            <a:custGeom>
              <a:avLst/>
              <a:gdLst/>
              <a:ahLst/>
              <a:cxnLst/>
              <a:rect l="l" t="t" r="r" b="b"/>
              <a:pathLst>
                <a:path w="22438" h="16376" extrusionOk="0">
                  <a:moveTo>
                    <a:pt x="5255" y="0"/>
                  </a:moveTo>
                  <a:cubicBezTo>
                    <a:pt x="4518" y="0"/>
                    <a:pt x="3779" y="51"/>
                    <a:pt x="3082" y="283"/>
                  </a:cubicBezTo>
                  <a:cubicBezTo>
                    <a:pt x="2215" y="602"/>
                    <a:pt x="1256" y="3273"/>
                    <a:pt x="1096" y="4186"/>
                  </a:cubicBezTo>
                  <a:cubicBezTo>
                    <a:pt x="434" y="5670"/>
                    <a:pt x="1" y="7336"/>
                    <a:pt x="274" y="8934"/>
                  </a:cubicBezTo>
                  <a:cubicBezTo>
                    <a:pt x="548" y="10554"/>
                    <a:pt x="1644" y="12084"/>
                    <a:pt x="3196" y="12563"/>
                  </a:cubicBezTo>
                  <a:cubicBezTo>
                    <a:pt x="3881" y="12791"/>
                    <a:pt x="4611" y="12791"/>
                    <a:pt x="5273" y="13088"/>
                  </a:cubicBezTo>
                  <a:cubicBezTo>
                    <a:pt x="6871" y="13818"/>
                    <a:pt x="7579" y="16124"/>
                    <a:pt x="9336" y="16352"/>
                  </a:cubicBezTo>
                  <a:cubicBezTo>
                    <a:pt x="9440" y="16368"/>
                    <a:pt x="9544" y="16376"/>
                    <a:pt x="9650" y="16376"/>
                  </a:cubicBezTo>
                  <a:cubicBezTo>
                    <a:pt x="9986" y="16376"/>
                    <a:pt x="10330" y="16302"/>
                    <a:pt x="10660" y="16215"/>
                  </a:cubicBezTo>
                  <a:cubicBezTo>
                    <a:pt x="14951" y="15211"/>
                    <a:pt x="18923" y="12951"/>
                    <a:pt x="21981" y="9778"/>
                  </a:cubicBezTo>
                  <a:cubicBezTo>
                    <a:pt x="22164" y="9596"/>
                    <a:pt x="22324" y="9413"/>
                    <a:pt x="22392" y="9162"/>
                  </a:cubicBezTo>
                  <a:cubicBezTo>
                    <a:pt x="22438" y="8957"/>
                    <a:pt x="22392" y="8751"/>
                    <a:pt x="22347" y="8546"/>
                  </a:cubicBezTo>
                  <a:cubicBezTo>
                    <a:pt x="21593" y="5693"/>
                    <a:pt x="19014" y="3752"/>
                    <a:pt x="16617" y="2040"/>
                  </a:cubicBezTo>
                  <a:cubicBezTo>
                    <a:pt x="15773" y="1424"/>
                    <a:pt x="14928" y="831"/>
                    <a:pt x="13947" y="488"/>
                  </a:cubicBezTo>
                  <a:cubicBezTo>
                    <a:pt x="12874" y="123"/>
                    <a:pt x="11687" y="100"/>
                    <a:pt x="10546" y="78"/>
                  </a:cubicBezTo>
                  <a:cubicBezTo>
                    <a:pt x="8994" y="55"/>
                    <a:pt x="7419" y="32"/>
                    <a:pt x="5867" y="9"/>
                  </a:cubicBezTo>
                  <a:cubicBezTo>
                    <a:pt x="5663" y="4"/>
                    <a:pt x="5459" y="0"/>
                    <a:pt x="5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1"/>
            <p:cNvSpPr/>
            <p:nvPr/>
          </p:nvSpPr>
          <p:spPr>
            <a:xfrm>
              <a:off x="2960650" y="2577075"/>
              <a:ext cx="620300" cy="946950"/>
            </a:xfrm>
            <a:custGeom>
              <a:avLst/>
              <a:gdLst/>
              <a:ahLst/>
              <a:cxnLst/>
              <a:rect l="l" t="t" r="r" b="b"/>
              <a:pathLst>
                <a:path w="24812" h="37878" extrusionOk="0">
                  <a:moveTo>
                    <a:pt x="9153" y="1"/>
                  </a:moveTo>
                  <a:cubicBezTo>
                    <a:pt x="8590" y="1"/>
                    <a:pt x="8019" y="101"/>
                    <a:pt x="7464" y="314"/>
                  </a:cubicBezTo>
                  <a:lnTo>
                    <a:pt x="3675" y="1752"/>
                  </a:lnTo>
                  <a:cubicBezTo>
                    <a:pt x="1233" y="2688"/>
                    <a:pt x="0" y="5450"/>
                    <a:pt x="936" y="7869"/>
                  </a:cubicBezTo>
                  <a:lnTo>
                    <a:pt x="11230" y="34826"/>
                  </a:lnTo>
                  <a:cubicBezTo>
                    <a:pt x="11953" y="36713"/>
                    <a:pt x="13754" y="37878"/>
                    <a:pt x="15661" y="37878"/>
                  </a:cubicBezTo>
                  <a:cubicBezTo>
                    <a:pt x="16222" y="37878"/>
                    <a:pt x="16792" y="37777"/>
                    <a:pt x="17347" y="37565"/>
                  </a:cubicBezTo>
                  <a:lnTo>
                    <a:pt x="21136" y="36104"/>
                  </a:lnTo>
                  <a:cubicBezTo>
                    <a:pt x="23579" y="35191"/>
                    <a:pt x="24811" y="32429"/>
                    <a:pt x="23875" y="29987"/>
                  </a:cubicBezTo>
                  <a:lnTo>
                    <a:pt x="13581" y="3053"/>
                  </a:lnTo>
                  <a:cubicBezTo>
                    <a:pt x="12876" y="1165"/>
                    <a:pt x="11066" y="1"/>
                    <a:pt x="9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1"/>
            <p:cNvSpPr/>
            <p:nvPr/>
          </p:nvSpPr>
          <p:spPr>
            <a:xfrm>
              <a:off x="3081050" y="2852475"/>
              <a:ext cx="379500" cy="395875"/>
            </a:xfrm>
            <a:custGeom>
              <a:avLst/>
              <a:gdLst/>
              <a:ahLst/>
              <a:cxnLst/>
              <a:rect l="l" t="t" r="r" b="b"/>
              <a:pathLst>
                <a:path w="15180" h="15835" extrusionOk="0">
                  <a:moveTo>
                    <a:pt x="9008" y="0"/>
                  </a:moveTo>
                  <a:cubicBezTo>
                    <a:pt x="8684" y="0"/>
                    <a:pt x="8355" y="60"/>
                    <a:pt x="8035" y="185"/>
                  </a:cubicBezTo>
                  <a:lnTo>
                    <a:pt x="2100" y="2445"/>
                  </a:lnTo>
                  <a:cubicBezTo>
                    <a:pt x="708" y="2970"/>
                    <a:pt x="0" y="4568"/>
                    <a:pt x="548" y="5960"/>
                  </a:cubicBezTo>
                  <a:lnTo>
                    <a:pt x="3630" y="14086"/>
                  </a:lnTo>
                  <a:cubicBezTo>
                    <a:pt x="4055" y="15166"/>
                    <a:pt x="5098" y="15834"/>
                    <a:pt x="6195" y="15834"/>
                  </a:cubicBezTo>
                  <a:cubicBezTo>
                    <a:pt x="6511" y="15834"/>
                    <a:pt x="6833" y="15779"/>
                    <a:pt x="7145" y="15661"/>
                  </a:cubicBezTo>
                  <a:lnTo>
                    <a:pt x="13079" y="13401"/>
                  </a:lnTo>
                  <a:cubicBezTo>
                    <a:pt x="14472" y="12854"/>
                    <a:pt x="15179" y="11279"/>
                    <a:pt x="14654" y="9886"/>
                  </a:cubicBezTo>
                  <a:lnTo>
                    <a:pt x="11550" y="1760"/>
                  </a:lnTo>
                  <a:cubicBezTo>
                    <a:pt x="11128" y="670"/>
                    <a:pt x="10096" y="0"/>
                    <a:pt x="9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1"/>
            <p:cNvSpPr/>
            <p:nvPr/>
          </p:nvSpPr>
          <p:spPr>
            <a:xfrm>
              <a:off x="3245950" y="27924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6" y="1"/>
                    <a:pt x="447" y="10"/>
                    <a:pt x="389" y="29"/>
                  </a:cubicBezTo>
                  <a:cubicBezTo>
                    <a:pt x="138" y="143"/>
                    <a:pt x="1" y="440"/>
                    <a:pt x="92" y="714"/>
                  </a:cubicBezTo>
                  <a:cubicBezTo>
                    <a:pt x="182" y="912"/>
                    <a:pt x="386" y="1039"/>
                    <a:pt x="602" y="1039"/>
                  </a:cubicBezTo>
                  <a:cubicBezTo>
                    <a:pt x="660" y="1039"/>
                    <a:pt x="719" y="1030"/>
                    <a:pt x="777" y="1011"/>
                  </a:cubicBezTo>
                  <a:cubicBezTo>
                    <a:pt x="1028" y="896"/>
                    <a:pt x="1165" y="600"/>
                    <a:pt x="1074" y="326"/>
                  </a:cubicBezTo>
                  <a:cubicBezTo>
                    <a:pt x="984" y="128"/>
                    <a:pt x="780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1"/>
            <p:cNvSpPr/>
            <p:nvPr/>
          </p:nvSpPr>
          <p:spPr>
            <a:xfrm>
              <a:off x="3173475" y="2820375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77" y="1"/>
                  </a:moveTo>
                  <a:cubicBezTo>
                    <a:pt x="515" y="1"/>
                    <a:pt x="451" y="11"/>
                    <a:pt x="389" y="31"/>
                  </a:cubicBezTo>
                  <a:cubicBezTo>
                    <a:pt x="138" y="123"/>
                    <a:pt x="1" y="420"/>
                    <a:pt x="92" y="693"/>
                  </a:cubicBezTo>
                  <a:cubicBezTo>
                    <a:pt x="179" y="901"/>
                    <a:pt x="371" y="1031"/>
                    <a:pt x="568" y="1031"/>
                  </a:cubicBezTo>
                  <a:cubicBezTo>
                    <a:pt x="631" y="1031"/>
                    <a:pt x="694" y="1018"/>
                    <a:pt x="754" y="990"/>
                  </a:cubicBezTo>
                  <a:cubicBezTo>
                    <a:pt x="1028" y="899"/>
                    <a:pt x="1165" y="602"/>
                    <a:pt x="1051" y="328"/>
                  </a:cubicBezTo>
                  <a:cubicBezTo>
                    <a:pt x="980" y="117"/>
                    <a:pt x="788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1"/>
            <p:cNvSpPr/>
            <p:nvPr/>
          </p:nvSpPr>
          <p:spPr>
            <a:xfrm>
              <a:off x="3100450" y="2848100"/>
              <a:ext cx="29700" cy="25700"/>
            </a:xfrm>
            <a:custGeom>
              <a:avLst/>
              <a:gdLst/>
              <a:ahLst/>
              <a:cxnLst/>
              <a:rect l="l" t="t" r="r" b="b"/>
              <a:pathLst>
                <a:path w="1188" h="1028" extrusionOk="0">
                  <a:moveTo>
                    <a:pt x="610" y="1"/>
                  </a:moveTo>
                  <a:cubicBezTo>
                    <a:pt x="544" y="1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7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6" y="1000"/>
                  </a:cubicBezTo>
                  <a:cubicBezTo>
                    <a:pt x="1050" y="885"/>
                    <a:pt x="1187" y="589"/>
                    <a:pt x="1073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1"/>
            <p:cNvSpPr/>
            <p:nvPr/>
          </p:nvSpPr>
          <p:spPr>
            <a:xfrm>
              <a:off x="3224850" y="27379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9" y="0"/>
                  </a:moveTo>
                  <a:cubicBezTo>
                    <a:pt x="544" y="0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6" y="901"/>
                    <a:pt x="386" y="1028"/>
                    <a:pt x="602" y="1028"/>
                  </a:cubicBezTo>
                  <a:cubicBezTo>
                    <a:pt x="660" y="1028"/>
                    <a:pt x="718" y="1019"/>
                    <a:pt x="776" y="999"/>
                  </a:cubicBezTo>
                  <a:cubicBezTo>
                    <a:pt x="1050" y="885"/>
                    <a:pt x="1164" y="588"/>
                    <a:pt x="1073" y="337"/>
                  </a:cubicBezTo>
                  <a:cubicBezTo>
                    <a:pt x="1004" y="129"/>
                    <a:pt x="816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1"/>
            <p:cNvSpPr/>
            <p:nvPr/>
          </p:nvSpPr>
          <p:spPr>
            <a:xfrm>
              <a:off x="3152375" y="276565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4" y="1"/>
                  </a:moveTo>
                  <a:cubicBezTo>
                    <a:pt x="519" y="1"/>
                    <a:pt x="464" y="10"/>
                    <a:pt x="411" y="29"/>
                  </a:cubicBezTo>
                  <a:cubicBezTo>
                    <a:pt x="137" y="143"/>
                    <a:pt x="0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1" y="1015"/>
                    <a:pt x="777" y="988"/>
                  </a:cubicBezTo>
                  <a:cubicBezTo>
                    <a:pt x="1028" y="897"/>
                    <a:pt x="1165" y="600"/>
                    <a:pt x="1073" y="326"/>
                  </a:cubicBezTo>
                  <a:cubicBezTo>
                    <a:pt x="983" y="128"/>
                    <a:pt x="780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1"/>
            <p:cNvSpPr/>
            <p:nvPr/>
          </p:nvSpPr>
          <p:spPr>
            <a:xfrm>
              <a:off x="3079900" y="27933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3204300" y="268320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0"/>
                  </a:moveTo>
                  <a:cubicBezTo>
                    <a:pt x="522" y="0"/>
                    <a:pt x="454" y="13"/>
                    <a:pt x="389" y="40"/>
                  </a:cubicBezTo>
                  <a:cubicBezTo>
                    <a:pt x="138" y="132"/>
                    <a:pt x="1" y="428"/>
                    <a:pt x="92" y="702"/>
                  </a:cubicBezTo>
                  <a:cubicBezTo>
                    <a:pt x="179" y="910"/>
                    <a:pt x="371" y="1039"/>
                    <a:pt x="568" y="1039"/>
                  </a:cubicBezTo>
                  <a:cubicBezTo>
                    <a:pt x="630" y="1039"/>
                    <a:pt x="693" y="1027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3131825" y="27111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64" y="901"/>
                    <a:pt x="378" y="1028"/>
                    <a:pt x="589" y="1028"/>
                  </a:cubicBezTo>
                  <a:cubicBezTo>
                    <a:pt x="645" y="1028"/>
                    <a:pt x="701" y="1019"/>
                    <a:pt x="754" y="1000"/>
                  </a:cubicBezTo>
                  <a:cubicBezTo>
                    <a:pt x="1028" y="885"/>
                    <a:pt x="1165" y="589"/>
                    <a:pt x="1051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3058800" y="27388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6" y="0"/>
                  </a:moveTo>
                  <a:cubicBezTo>
                    <a:pt x="520" y="0"/>
                    <a:pt x="464" y="9"/>
                    <a:pt x="411" y="28"/>
                  </a:cubicBezTo>
                  <a:cubicBezTo>
                    <a:pt x="137" y="143"/>
                    <a:pt x="0" y="439"/>
                    <a:pt x="114" y="690"/>
                  </a:cubicBezTo>
                  <a:cubicBezTo>
                    <a:pt x="184" y="898"/>
                    <a:pt x="371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1"/>
            <p:cNvSpPr/>
            <p:nvPr/>
          </p:nvSpPr>
          <p:spPr>
            <a:xfrm>
              <a:off x="3266500" y="3282600"/>
              <a:ext cx="29125" cy="25750"/>
            </a:xfrm>
            <a:custGeom>
              <a:avLst/>
              <a:gdLst/>
              <a:ahLst/>
              <a:cxnLst/>
              <a:rect l="l" t="t" r="r" b="b"/>
              <a:pathLst>
                <a:path w="1165" h="1030" extrusionOk="0">
                  <a:moveTo>
                    <a:pt x="588" y="0"/>
                  </a:moveTo>
                  <a:cubicBezTo>
                    <a:pt x="528" y="0"/>
                    <a:pt x="469" y="10"/>
                    <a:pt x="411" y="31"/>
                  </a:cubicBezTo>
                  <a:cubicBezTo>
                    <a:pt x="137" y="122"/>
                    <a:pt x="1" y="442"/>
                    <a:pt x="115" y="693"/>
                  </a:cubicBezTo>
                  <a:cubicBezTo>
                    <a:pt x="184" y="901"/>
                    <a:pt x="372" y="1030"/>
                    <a:pt x="578" y="1030"/>
                  </a:cubicBezTo>
                  <a:cubicBezTo>
                    <a:pt x="644" y="1030"/>
                    <a:pt x="711" y="1017"/>
                    <a:pt x="777" y="990"/>
                  </a:cubicBezTo>
                  <a:cubicBezTo>
                    <a:pt x="1028" y="898"/>
                    <a:pt x="1165" y="602"/>
                    <a:pt x="1073" y="328"/>
                  </a:cubicBezTo>
                  <a:cubicBezTo>
                    <a:pt x="985" y="116"/>
                    <a:pt x="788" y="0"/>
                    <a:pt x="5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1"/>
            <p:cNvSpPr/>
            <p:nvPr/>
          </p:nvSpPr>
          <p:spPr>
            <a:xfrm>
              <a:off x="3339550" y="325470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14" y="143"/>
                    <a:pt x="0" y="439"/>
                    <a:pt x="91" y="713"/>
                  </a:cubicBezTo>
                  <a:cubicBezTo>
                    <a:pt x="163" y="911"/>
                    <a:pt x="363" y="1038"/>
                    <a:pt x="579" y="1038"/>
                  </a:cubicBezTo>
                  <a:cubicBezTo>
                    <a:pt x="637" y="1038"/>
                    <a:pt x="696" y="1029"/>
                    <a:pt x="753" y="1010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1"/>
            <p:cNvSpPr/>
            <p:nvPr/>
          </p:nvSpPr>
          <p:spPr>
            <a:xfrm>
              <a:off x="3412000" y="32270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1"/>
                    <a:pt x="578" y="1031"/>
                  </a:cubicBezTo>
                  <a:cubicBezTo>
                    <a:pt x="637" y="1031"/>
                    <a:pt x="697" y="1020"/>
                    <a:pt x="754" y="1000"/>
                  </a:cubicBezTo>
                  <a:cubicBezTo>
                    <a:pt x="1028" y="908"/>
                    <a:pt x="1165" y="612"/>
                    <a:pt x="1051" y="338"/>
                  </a:cubicBezTo>
                  <a:cubicBezTo>
                    <a:pt x="982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1"/>
            <p:cNvSpPr/>
            <p:nvPr/>
          </p:nvSpPr>
          <p:spPr>
            <a:xfrm>
              <a:off x="3287625" y="33371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6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37" y="132"/>
                    <a:pt x="0" y="429"/>
                    <a:pt x="91" y="703"/>
                  </a:cubicBezTo>
                  <a:cubicBezTo>
                    <a:pt x="179" y="915"/>
                    <a:pt x="376" y="1031"/>
                    <a:pt x="577" y="1031"/>
                  </a:cubicBezTo>
                  <a:cubicBezTo>
                    <a:pt x="636" y="1031"/>
                    <a:pt x="696" y="1021"/>
                    <a:pt x="753" y="1000"/>
                  </a:cubicBezTo>
                  <a:cubicBezTo>
                    <a:pt x="1027" y="909"/>
                    <a:pt x="1164" y="589"/>
                    <a:pt x="1050" y="338"/>
                  </a:cubicBezTo>
                  <a:cubicBezTo>
                    <a:pt x="981" y="130"/>
                    <a:pt x="793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1"/>
            <p:cNvSpPr/>
            <p:nvPr/>
          </p:nvSpPr>
          <p:spPr>
            <a:xfrm>
              <a:off x="3360075" y="33094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5" y="0"/>
                  </a:moveTo>
                  <a:cubicBezTo>
                    <a:pt x="520" y="0"/>
                    <a:pt x="465" y="9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9" y="1028"/>
                  </a:cubicBezTo>
                  <a:cubicBezTo>
                    <a:pt x="644" y="1028"/>
                    <a:pt x="711" y="1015"/>
                    <a:pt x="777" y="987"/>
                  </a:cubicBezTo>
                  <a:cubicBezTo>
                    <a:pt x="1028" y="896"/>
                    <a:pt x="1165" y="599"/>
                    <a:pt x="1074" y="325"/>
                  </a:cubicBezTo>
                  <a:cubicBezTo>
                    <a:pt x="984" y="127"/>
                    <a:pt x="780" y="0"/>
                    <a:pt x="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3432550" y="32817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97" y="1"/>
                  </a:moveTo>
                  <a:cubicBezTo>
                    <a:pt x="535" y="1"/>
                    <a:pt x="472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3" y="338"/>
                  </a:cubicBezTo>
                  <a:cubicBezTo>
                    <a:pt x="987" y="130"/>
                    <a:pt x="795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1"/>
            <p:cNvSpPr/>
            <p:nvPr/>
          </p:nvSpPr>
          <p:spPr>
            <a:xfrm>
              <a:off x="3308150" y="33919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0" y="0"/>
                  </a:moveTo>
                  <a:cubicBezTo>
                    <a:pt x="536" y="0"/>
                    <a:pt x="472" y="13"/>
                    <a:pt x="412" y="40"/>
                  </a:cubicBezTo>
                  <a:cubicBezTo>
                    <a:pt x="138" y="132"/>
                    <a:pt x="1" y="428"/>
                    <a:pt x="115" y="702"/>
                  </a:cubicBezTo>
                  <a:cubicBezTo>
                    <a:pt x="187" y="900"/>
                    <a:pt x="387" y="1027"/>
                    <a:pt x="602" y="1027"/>
                  </a:cubicBezTo>
                  <a:cubicBezTo>
                    <a:pt x="660" y="1027"/>
                    <a:pt x="719" y="1018"/>
                    <a:pt x="777" y="999"/>
                  </a:cubicBezTo>
                  <a:cubicBezTo>
                    <a:pt x="1051" y="885"/>
                    <a:pt x="1165" y="588"/>
                    <a:pt x="1074" y="337"/>
                  </a:cubicBezTo>
                  <a:cubicBezTo>
                    <a:pt x="1004" y="129"/>
                    <a:pt x="803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1"/>
            <p:cNvSpPr/>
            <p:nvPr/>
          </p:nvSpPr>
          <p:spPr>
            <a:xfrm>
              <a:off x="3381200" y="336395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15" y="132"/>
                    <a:pt x="0" y="429"/>
                    <a:pt x="92" y="703"/>
                  </a:cubicBezTo>
                  <a:cubicBezTo>
                    <a:pt x="178" y="911"/>
                    <a:pt x="370" y="1040"/>
                    <a:pt x="568" y="1040"/>
                  </a:cubicBezTo>
                  <a:cubicBezTo>
                    <a:pt x="630" y="1040"/>
                    <a:pt x="693" y="1027"/>
                    <a:pt x="754" y="1000"/>
                  </a:cubicBezTo>
                  <a:cubicBezTo>
                    <a:pt x="1028" y="908"/>
                    <a:pt x="1164" y="612"/>
                    <a:pt x="1050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1"/>
            <p:cNvSpPr/>
            <p:nvPr/>
          </p:nvSpPr>
          <p:spPr>
            <a:xfrm>
              <a:off x="3453675" y="33363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37" y="143"/>
                    <a:pt x="0" y="439"/>
                    <a:pt x="92" y="690"/>
                  </a:cubicBezTo>
                  <a:cubicBezTo>
                    <a:pt x="178" y="899"/>
                    <a:pt x="370" y="1028"/>
                    <a:pt x="568" y="1028"/>
                  </a:cubicBezTo>
                  <a:cubicBezTo>
                    <a:pt x="630" y="1028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1"/>
            <p:cNvSpPr/>
            <p:nvPr/>
          </p:nvSpPr>
          <p:spPr>
            <a:xfrm>
              <a:off x="2782025" y="2755675"/>
              <a:ext cx="977525" cy="589200"/>
            </a:xfrm>
            <a:custGeom>
              <a:avLst/>
              <a:gdLst/>
              <a:ahLst/>
              <a:cxnLst/>
              <a:rect l="l" t="t" r="r" b="b"/>
              <a:pathLst>
                <a:path w="39101" h="23568" extrusionOk="0">
                  <a:moveTo>
                    <a:pt x="32296" y="1"/>
                  </a:moveTo>
                  <a:cubicBezTo>
                    <a:pt x="31735" y="1"/>
                    <a:pt x="31164" y="102"/>
                    <a:pt x="30610" y="314"/>
                  </a:cubicBezTo>
                  <a:lnTo>
                    <a:pt x="3676" y="10608"/>
                  </a:lnTo>
                  <a:cubicBezTo>
                    <a:pt x="1233" y="11544"/>
                    <a:pt x="1" y="14283"/>
                    <a:pt x="937" y="16726"/>
                  </a:cubicBezTo>
                  <a:lnTo>
                    <a:pt x="2375" y="20537"/>
                  </a:lnTo>
                  <a:cubicBezTo>
                    <a:pt x="3098" y="22406"/>
                    <a:pt x="4910" y="23567"/>
                    <a:pt x="6813" y="23567"/>
                  </a:cubicBezTo>
                  <a:cubicBezTo>
                    <a:pt x="7373" y="23567"/>
                    <a:pt x="7941" y="23466"/>
                    <a:pt x="8492" y="23254"/>
                  </a:cubicBezTo>
                  <a:lnTo>
                    <a:pt x="35449" y="12982"/>
                  </a:lnTo>
                  <a:cubicBezTo>
                    <a:pt x="37868" y="12046"/>
                    <a:pt x="39101" y="9284"/>
                    <a:pt x="38188" y="6865"/>
                  </a:cubicBezTo>
                  <a:lnTo>
                    <a:pt x="36727" y="3053"/>
                  </a:lnTo>
                  <a:cubicBezTo>
                    <a:pt x="36004" y="1166"/>
                    <a:pt x="34203" y="1"/>
                    <a:pt x="32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1"/>
            <p:cNvSpPr/>
            <p:nvPr/>
          </p:nvSpPr>
          <p:spPr>
            <a:xfrm>
              <a:off x="3063925" y="2869575"/>
              <a:ext cx="413725" cy="361650"/>
            </a:xfrm>
            <a:custGeom>
              <a:avLst/>
              <a:gdLst/>
              <a:ahLst/>
              <a:cxnLst/>
              <a:rect l="l" t="t" r="r" b="b"/>
              <a:pathLst>
                <a:path w="16549" h="14466" extrusionOk="0">
                  <a:moveTo>
                    <a:pt x="11212" y="1"/>
                  </a:moveTo>
                  <a:cubicBezTo>
                    <a:pt x="10885" y="1"/>
                    <a:pt x="10551" y="60"/>
                    <a:pt x="10226" y="186"/>
                  </a:cubicBezTo>
                  <a:lnTo>
                    <a:pt x="2123" y="3290"/>
                  </a:lnTo>
                  <a:cubicBezTo>
                    <a:pt x="708" y="3815"/>
                    <a:pt x="1" y="5390"/>
                    <a:pt x="548" y="6806"/>
                  </a:cubicBezTo>
                  <a:lnTo>
                    <a:pt x="2808" y="12717"/>
                  </a:lnTo>
                  <a:cubicBezTo>
                    <a:pt x="3215" y="13798"/>
                    <a:pt x="4268" y="14466"/>
                    <a:pt x="5370" y="14466"/>
                  </a:cubicBezTo>
                  <a:cubicBezTo>
                    <a:pt x="5689" y="14466"/>
                    <a:pt x="6011" y="14410"/>
                    <a:pt x="6323" y="14292"/>
                  </a:cubicBezTo>
                  <a:lnTo>
                    <a:pt x="14449" y="11188"/>
                  </a:lnTo>
                  <a:cubicBezTo>
                    <a:pt x="15841" y="10663"/>
                    <a:pt x="16549" y="9065"/>
                    <a:pt x="16024" y="7673"/>
                  </a:cubicBezTo>
                  <a:lnTo>
                    <a:pt x="13741" y="1761"/>
                  </a:lnTo>
                  <a:cubicBezTo>
                    <a:pt x="13337" y="671"/>
                    <a:pt x="12310" y="1"/>
                    <a:pt x="11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1"/>
            <p:cNvSpPr/>
            <p:nvPr/>
          </p:nvSpPr>
          <p:spPr>
            <a:xfrm>
              <a:off x="3501025" y="30272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610" y="1"/>
                  </a:moveTo>
                  <a:cubicBezTo>
                    <a:pt x="545" y="1"/>
                    <a:pt x="477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4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1"/>
            <p:cNvSpPr/>
            <p:nvPr/>
          </p:nvSpPr>
          <p:spPr>
            <a:xfrm>
              <a:off x="3473650" y="29545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8"/>
                  </a:cubicBezTo>
                  <a:cubicBezTo>
                    <a:pt x="137" y="143"/>
                    <a:pt x="0" y="439"/>
                    <a:pt x="91" y="690"/>
                  </a:cubicBezTo>
                  <a:cubicBezTo>
                    <a:pt x="178" y="898"/>
                    <a:pt x="370" y="1027"/>
                    <a:pt x="568" y="1027"/>
                  </a:cubicBezTo>
                  <a:cubicBezTo>
                    <a:pt x="630" y="1027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1"/>
            <p:cNvSpPr/>
            <p:nvPr/>
          </p:nvSpPr>
          <p:spPr>
            <a:xfrm>
              <a:off x="3445675" y="28820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8" y="1"/>
                  </a:moveTo>
                  <a:cubicBezTo>
                    <a:pt x="528" y="1"/>
                    <a:pt x="469" y="11"/>
                    <a:pt x="412" y="32"/>
                  </a:cubicBezTo>
                  <a:cubicBezTo>
                    <a:pt x="138" y="146"/>
                    <a:pt x="1" y="442"/>
                    <a:pt x="115" y="694"/>
                  </a:cubicBezTo>
                  <a:cubicBezTo>
                    <a:pt x="184" y="902"/>
                    <a:pt x="372" y="1031"/>
                    <a:pt x="578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3" y="328"/>
                  </a:cubicBezTo>
                  <a:cubicBezTo>
                    <a:pt x="985" y="117"/>
                    <a:pt x="788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1"/>
            <p:cNvSpPr/>
            <p:nvPr/>
          </p:nvSpPr>
          <p:spPr>
            <a:xfrm>
              <a:off x="3555800" y="30064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8" y="1"/>
                  </a:moveTo>
                  <a:cubicBezTo>
                    <a:pt x="529" y="1"/>
                    <a:pt x="469" y="11"/>
                    <a:pt x="412" y="32"/>
                  </a:cubicBezTo>
                  <a:cubicBezTo>
                    <a:pt x="138" y="123"/>
                    <a:pt x="1" y="442"/>
                    <a:pt x="115" y="693"/>
                  </a:cubicBezTo>
                  <a:cubicBezTo>
                    <a:pt x="184" y="902"/>
                    <a:pt x="372" y="1031"/>
                    <a:pt x="579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4" y="328"/>
                  </a:cubicBezTo>
                  <a:cubicBezTo>
                    <a:pt x="986" y="117"/>
                    <a:pt x="789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3528425" y="29337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1" y="0"/>
                    <a:pt x="454" y="13"/>
                    <a:pt x="388" y="41"/>
                  </a:cubicBezTo>
                  <a:cubicBezTo>
                    <a:pt x="114" y="132"/>
                    <a:pt x="0" y="429"/>
                    <a:pt x="92" y="703"/>
                  </a:cubicBezTo>
                  <a:cubicBezTo>
                    <a:pt x="162" y="914"/>
                    <a:pt x="369" y="1030"/>
                    <a:pt x="575" y="1030"/>
                  </a:cubicBezTo>
                  <a:cubicBezTo>
                    <a:pt x="636" y="1030"/>
                    <a:pt x="696" y="1020"/>
                    <a:pt x="754" y="999"/>
                  </a:cubicBezTo>
                  <a:cubicBezTo>
                    <a:pt x="1027" y="885"/>
                    <a:pt x="1164" y="589"/>
                    <a:pt x="1050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1"/>
            <p:cNvSpPr/>
            <p:nvPr/>
          </p:nvSpPr>
          <p:spPr>
            <a:xfrm>
              <a:off x="3500450" y="28612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8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28" y="885"/>
                    <a:pt x="1165" y="589"/>
                    <a:pt x="1074" y="338"/>
                  </a:cubicBezTo>
                  <a:cubicBezTo>
                    <a:pt x="987" y="130"/>
                    <a:pt x="79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1"/>
            <p:cNvSpPr/>
            <p:nvPr/>
          </p:nvSpPr>
          <p:spPr>
            <a:xfrm>
              <a:off x="3610600" y="298535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5" y="1"/>
                    <a:pt x="446" y="10"/>
                    <a:pt x="388" y="29"/>
                  </a:cubicBezTo>
                  <a:cubicBezTo>
                    <a:pt x="137" y="143"/>
                    <a:pt x="0" y="440"/>
                    <a:pt x="91" y="714"/>
                  </a:cubicBezTo>
                  <a:cubicBezTo>
                    <a:pt x="182" y="912"/>
                    <a:pt x="385" y="1039"/>
                    <a:pt x="590" y="1039"/>
                  </a:cubicBezTo>
                  <a:cubicBezTo>
                    <a:pt x="645" y="1039"/>
                    <a:pt x="700" y="1030"/>
                    <a:pt x="753" y="1010"/>
                  </a:cubicBezTo>
                  <a:cubicBezTo>
                    <a:pt x="1027" y="896"/>
                    <a:pt x="1164" y="600"/>
                    <a:pt x="1073" y="326"/>
                  </a:cubicBezTo>
                  <a:cubicBezTo>
                    <a:pt x="983" y="128"/>
                    <a:pt x="779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1"/>
            <p:cNvSpPr/>
            <p:nvPr/>
          </p:nvSpPr>
          <p:spPr>
            <a:xfrm>
              <a:off x="3582625" y="29128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5" y="1"/>
                  </a:moveTo>
                  <a:cubicBezTo>
                    <a:pt x="520" y="1"/>
                    <a:pt x="465" y="10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4" y="1028"/>
                    <a:pt x="711" y="1015"/>
                    <a:pt x="777" y="988"/>
                  </a:cubicBezTo>
                  <a:cubicBezTo>
                    <a:pt x="1051" y="897"/>
                    <a:pt x="1165" y="600"/>
                    <a:pt x="1074" y="326"/>
                  </a:cubicBezTo>
                  <a:cubicBezTo>
                    <a:pt x="983" y="128"/>
                    <a:pt x="780" y="1"/>
                    <a:pt x="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3555250" y="284035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76" y="0"/>
                  </a:moveTo>
                  <a:cubicBezTo>
                    <a:pt x="514" y="0"/>
                    <a:pt x="451" y="11"/>
                    <a:pt x="388" y="31"/>
                  </a:cubicBezTo>
                  <a:cubicBezTo>
                    <a:pt x="137" y="123"/>
                    <a:pt x="0" y="419"/>
                    <a:pt x="91" y="693"/>
                  </a:cubicBezTo>
                  <a:cubicBezTo>
                    <a:pt x="178" y="901"/>
                    <a:pt x="370" y="1030"/>
                    <a:pt x="568" y="1030"/>
                  </a:cubicBezTo>
                  <a:cubicBezTo>
                    <a:pt x="630" y="1030"/>
                    <a:pt x="693" y="1017"/>
                    <a:pt x="753" y="990"/>
                  </a:cubicBezTo>
                  <a:cubicBezTo>
                    <a:pt x="1027" y="899"/>
                    <a:pt x="1164" y="602"/>
                    <a:pt x="1050" y="328"/>
                  </a:cubicBezTo>
                  <a:cubicBezTo>
                    <a:pt x="980" y="11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3011425" y="30478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4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8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1"/>
            <p:cNvSpPr/>
            <p:nvPr/>
          </p:nvSpPr>
          <p:spPr>
            <a:xfrm>
              <a:off x="3038825" y="31206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5" y="0"/>
                  </a:moveTo>
                  <a:cubicBezTo>
                    <a:pt x="528" y="0"/>
                    <a:pt x="469" y="9"/>
                    <a:pt x="411" y="29"/>
                  </a:cubicBezTo>
                  <a:cubicBezTo>
                    <a:pt x="137" y="143"/>
                    <a:pt x="0" y="439"/>
                    <a:pt x="114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801" y="0"/>
                    <a:pt x="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1"/>
            <p:cNvSpPr/>
            <p:nvPr/>
          </p:nvSpPr>
          <p:spPr>
            <a:xfrm>
              <a:off x="3066775" y="31930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7" y="9"/>
                    <a:pt x="389" y="28"/>
                  </a:cubicBezTo>
                  <a:cubicBezTo>
                    <a:pt x="138" y="143"/>
                    <a:pt x="1" y="439"/>
                    <a:pt x="92" y="713"/>
                  </a:cubicBezTo>
                  <a:cubicBezTo>
                    <a:pt x="182" y="911"/>
                    <a:pt x="386" y="1038"/>
                    <a:pt x="602" y="1038"/>
                  </a:cubicBezTo>
                  <a:cubicBezTo>
                    <a:pt x="660" y="1038"/>
                    <a:pt x="719" y="1029"/>
                    <a:pt x="777" y="1010"/>
                  </a:cubicBezTo>
                  <a:cubicBezTo>
                    <a:pt x="1028" y="896"/>
                    <a:pt x="1165" y="599"/>
                    <a:pt x="1073" y="325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2956650" y="30686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74" y="0"/>
                  </a:moveTo>
                  <a:cubicBezTo>
                    <a:pt x="519" y="0"/>
                    <a:pt x="464" y="9"/>
                    <a:pt x="411" y="28"/>
                  </a:cubicBezTo>
                  <a:cubicBezTo>
                    <a:pt x="137" y="143"/>
                    <a:pt x="0" y="439"/>
                    <a:pt x="92" y="713"/>
                  </a:cubicBezTo>
                  <a:cubicBezTo>
                    <a:pt x="182" y="911"/>
                    <a:pt x="385" y="1038"/>
                    <a:pt x="602" y="1038"/>
                  </a:cubicBezTo>
                  <a:cubicBezTo>
                    <a:pt x="660" y="1038"/>
                    <a:pt x="719" y="1029"/>
                    <a:pt x="776" y="1010"/>
                  </a:cubicBezTo>
                  <a:cubicBezTo>
                    <a:pt x="1028" y="896"/>
                    <a:pt x="1164" y="599"/>
                    <a:pt x="1073" y="325"/>
                  </a:cubicBezTo>
                  <a:cubicBezTo>
                    <a:pt x="983" y="127"/>
                    <a:pt x="779" y="0"/>
                    <a:pt x="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2984600" y="314140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87" y="1"/>
                  </a:moveTo>
                  <a:cubicBezTo>
                    <a:pt x="522" y="1"/>
                    <a:pt x="455" y="14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591" y="1028"/>
                  </a:cubicBezTo>
                  <a:cubicBezTo>
                    <a:pt x="646" y="1028"/>
                    <a:pt x="701" y="1019"/>
                    <a:pt x="754" y="1000"/>
                  </a:cubicBezTo>
                  <a:cubicBezTo>
                    <a:pt x="1028" y="886"/>
                    <a:pt x="1165" y="589"/>
                    <a:pt x="1051" y="338"/>
                  </a:cubicBezTo>
                  <a:cubicBezTo>
                    <a:pt x="981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3012000" y="3213875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97" y="1"/>
                  </a:moveTo>
                  <a:cubicBezTo>
                    <a:pt x="535" y="1"/>
                    <a:pt x="472" y="13"/>
                    <a:pt x="411" y="41"/>
                  </a:cubicBezTo>
                  <a:cubicBezTo>
                    <a:pt x="137" y="132"/>
                    <a:pt x="0" y="429"/>
                    <a:pt x="115" y="703"/>
                  </a:cubicBezTo>
                  <a:cubicBezTo>
                    <a:pt x="184" y="911"/>
                    <a:pt x="372" y="1040"/>
                    <a:pt x="578" y="1040"/>
                  </a:cubicBezTo>
                  <a:cubicBezTo>
                    <a:pt x="643" y="1040"/>
                    <a:pt x="711" y="1027"/>
                    <a:pt x="776" y="1000"/>
                  </a:cubicBezTo>
                  <a:cubicBezTo>
                    <a:pt x="1028" y="908"/>
                    <a:pt x="1165" y="612"/>
                    <a:pt x="1073" y="338"/>
                  </a:cubicBezTo>
                  <a:cubicBezTo>
                    <a:pt x="987" y="130"/>
                    <a:pt x="794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1"/>
            <p:cNvSpPr/>
            <p:nvPr/>
          </p:nvSpPr>
          <p:spPr>
            <a:xfrm>
              <a:off x="2929825" y="31622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10"/>
                    <a:pt x="389" y="29"/>
                  </a:cubicBezTo>
                  <a:cubicBezTo>
                    <a:pt x="138" y="143"/>
                    <a:pt x="1" y="440"/>
                    <a:pt x="92" y="691"/>
                  </a:cubicBezTo>
                  <a:cubicBezTo>
                    <a:pt x="179" y="899"/>
                    <a:pt x="371" y="1028"/>
                    <a:pt x="568" y="1028"/>
                  </a:cubicBezTo>
                  <a:cubicBezTo>
                    <a:pt x="630" y="1028"/>
                    <a:pt x="693" y="1015"/>
                    <a:pt x="754" y="987"/>
                  </a:cubicBezTo>
                  <a:cubicBezTo>
                    <a:pt x="1028" y="896"/>
                    <a:pt x="1165" y="599"/>
                    <a:pt x="1073" y="326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1"/>
            <p:cNvSpPr/>
            <p:nvPr/>
          </p:nvSpPr>
          <p:spPr>
            <a:xfrm>
              <a:off x="2957225" y="3234725"/>
              <a:ext cx="29700" cy="25975"/>
            </a:xfrm>
            <a:custGeom>
              <a:avLst/>
              <a:gdLst/>
              <a:ahLst/>
              <a:cxnLst/>
              <a:rect l="l" t="t" r="r" b="b"/>
              <a:pathLst>
                <a:path w="1188" h="1039" extrusionOk="0">
                  <a:moveTo>
                    <a:pt x="583" y="0"/>
                  </a:moveTo>
                  <a:cubicBezTo>
                    <a:pt x="526" y="0"/>
                    <a:pt x="468" y="10"/>
                    <a:pt x="411" y="29"/>
                  </a:cubicBezTo>
                  <a:cubicBezTo>
                    <a:pt x="137" y="143"/>
                    <a:pt x="0" y="439"/>
                    <a:pt x="114" y="713"/>
                  </a:cubicBezTo>
                  <a:cubicBezTo>
                    <a:pt x="186" y="911"/>
                    <a:pt x="386" y="1038"/>
                    <a:pt x="602" y="1038"/>
                  </a:cubicBezTo>
                  <a:cubicBezTo>
                    <a:pt x="660" y="1038"/>
                    <a:pt x="718" y="1029"/>
                    <a:pt x="776" y="1010"/>
                  </a:cubicBezTo>
                  <a:cubicBezTo>
                    <a:pt x="1050" y="896"/>
                    <a:pt x="1187" y="599"/>
                    <a:pt x="1073" y="348"/>
                  </a:cubicBezTo>
                  <a:cubicBezTo>
                    <a:pt x="1001" y="131"/>
                    <a:pt x="800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1957475" y="3488925"/>
              <a:ext cx="95875" cy="236850"/>
            </a:xfrm>
            <a:custGeom>
              <a:avLst/>
              <a:gdLst/>
              <a:ahLst/>
              <a:cxnLst/>
              <a:rect l="l" t="t" r="r" b="b"/>
              <a:pathLst>
                <a:path w="3835" h="9474" extrusionOk="0">
                  <a:moveTo>
                    <a:pt x="1552" y="1"/>
                  </a:moveTo>
                  <a:cubicBezTo>
                    <a:pt x="1027" y="1073"/>
                    <a:pt x="548" y="2215"/>
                    <a:pt x="343" y="3402"/>
                  </a:cubicBezTo>
                  <a:cubicBezTo>
                    <a:pt x="0" y="5228"/>
                    <a:pt x="343" y="7236"/>
                    <a:pt x="1621" y="8560"/>
                  </a:cubicBezTo>
                  <a:cubicBezTo>
                    <a:pt x="1940" y="8903"/>
                    <a:pt x="2328" y="9176"/>
                    <a:pt x="2716" y="9473"/>
                  </a:cubicBezTo>
                  <a:cubicBezTo>
                    <a:pt x="3515" y="7898"/>
                    <a:pt x="3835" y="6049"/>
                    <a:pt x="3515" y="4155"/>
                  </a:cubicBezTo>
                  <a:cubicBezTo>
                    <a:pt x="3241" y="2557"/>
                    <a:pt x="2534" y="1119"/>
                    <a:pt x="1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1"/>
            <p:cNvSpPr/>
            <p:nvPr/>
          </p:nvSpPr>
          <p:spPr>
            <a:xfrm>
              <a:off x="1542525" y="3080350"/>
              <a:ext cx="336700" cy="336075"/>
            </a:xfrm>
            <a:custGeom>
              <a:avLst/>
              <a:gdLst/>
              <a:ahLst/>
              <a:cxnLst/>
              <a:rect l="l" t="t" r="r" b="b"/>
              <a:pathLst>
                <a:path w="13468" h="13443" extrusionOk="0">
                  <a:moveTo>
                    <a:pt x="13194" y="1"/>
                  </a:moveTo>
                  <a:cubicBezTo>
                    <a:pt x="13080" y="1256"/>
                    <a:pt x="12920" y="2489"/>
                    <a:pt x="12669" y="3698"/>
                  </a:cubicBezTo>
                  <a:cubicBezTo>
                    <a:pt x="12464" y="4908"/>
                    <a:pt x="12144" y="6072"/>
                    <a:pt x="11733" y="7214"/>
                  </a:cubicBezTo>
                  <a:cubicBezTo>
                    <a:pt x="11300" y="8309"/>
                    <a:pt x="10797" y="9382"/>
                    <a:pt x="10044" y="10226"/>
                  </a:cubicBezTo>
                  <a:cubicBezTo>
                    <a:pt x="9314" y="11048"/>
                    <a:pt x="8378" y="11642"/>
                    <a:pt x="7305" y="11824"/>
                  </a:cubicBezTo>
                  <a:cubicBezTo>
                    <a:pt x="6962" y="11897"/>
                    <a:pt x="6617" y="11935"/>
                    <a:pt x="6277" y="11935"/>
                  </a:cubicBezTo>
                  <a:cubicBezTo>
                    <a:pt x="5553" y="11935"/>
                    <a:pt x="4852" y="11763"/>
                    <a:pt x="4246" y="11391"/>
                  </a:cubicBezTo>
                  <a:cubicBezTo>
                    <a:pt x="3333" y="10866"/>
                    <a:pt x="2626" y="9930"/>
                    <a:pt x="2101" y="8880"/>
                  </a:cubicBezTo>
                  <a:cubicBezTo>
                    <a:pt x="1553" y="7830"/>
                    <a:pt x="1165" y="6689"/>
                    <a:pt x="868" y="5502"/>
                  </a:cubicBezTo>
                  <a:cubicBezTo>
                    <a:pt x="549" y="4292"/>
                    <a:pt x="343" y="3082"/>
                    <a:pt x="161" y="1827"/>
                  </a:cubicBezTo>
                  <a:cubicBezTo>
                    <a:pt x="1" y="3082"/>
                    <a:pt x="24" y="4360"/>
                    <a:pt x="138" y="5616"/>
                  </a:cubicBezTo>
                  <a:cubicBezTo>
                    <a:pt x="275" y="6871"/>
                    <a:pt x="526" y="8149"/>
                    <a:pt x="1028" y="9382"/>
                  </a:cubicBezTo>
                  <a:cubicBezTo>
                    <a:pt x="1507" y="10592"/>
                    <a:pt x="2261" y="11801"/>
                    <a:pt x="3470" y="12600"/>
                  </a:cubicBezTo>
                  <a:cubicBezTo>
                    <a:pt x="4087" y="13011"/>
                    <a:pt x="4794" y="13262"/>
                    <a:pt x="5502" y="13376"/>
                  </a:cubicBezTo>
                  <a:cubicBezTo>
                    <a:pt x="5788" y="13422"/>
                    <a:pt x="6073" y="13442"/>
                    <a:pt x="6357" y="13442"/>
                  </a:cubicBezTo>
                  <a:cubicBezTo>
                    <a:pt x="6777" y="13442"/>
                    <a:pt x="7193" y="13399"/>
                    <a:pt x="7602" y="13331"/>
                  </a:cubicBezTo>
                  <a:cubicBezTo>
                    <a:pt x="8309" y="13194"/>
                    <a:pt x="8971" y="12920"/>
                    <a:pt x="9588" y="12555"/>
                  </a:cubicBezTo>
                  <a:cubicBezTo>
                    <a:pt x="10181" y="12167"/>
                    <a:pt x="10729" y="11687"/>
                    <a:pt x="11140" y="11140"/>
                  </a:cubicBezTo>
                  <a:cubicBezTo>
                    <a:pt x="12007" y="10067"/>
                    <a:pt x="12555" y="8834"/>
                    <a:pt x="12874" y="7579"/>
                  </a:cubicBezTo>
                  <a:cubicBezTo>
                    <a:pt x="13217" y="6323"/>
                    <a:pt x="13377" y="5045"/>
                    <a:pt x="13422" y="3767"/>
                  </a:cubicBezTo>
                  <a:cubicBezTo>
                    <a:pt x="13468" y="2512"/>
                    <a:pt x="13422" y="1233"/>
                    <a:pt x="1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1552800" y="2698600"/>
              <a:ext cx="323000" cy="210575"/>
            </a:xfrm>
            <a:custGeom>
              <a:avLst/>
              <a:gdLst/>
              <a:ahLst/>
              <a:cxnLst/>
              <a:rect l="l" t="t" r="r" b="b"/>
              <a:pathLst>
                <a:path w="12920" h="8423" extrusionOk="0">
                  <a:moveTo>
                    <a:pt x="12669" y="1"/>
                  </a:moveTo>
                  <a:cubicBezTo>
                    <a:pt x="12441" y="1393"/>
                    <a:pt x="11847" y="2626"/>
                    <a:pt x="10980" y="3653"/>
                  </a:cubicBezTo>
                  <a:cubicBezTo>
                    <a:pt x="10135" y="4657"/>
                    <a:pt x="9085" y="5479"/>
                    <a:pt x="7898" y="6095"/>
                  </a:cubicBezTo>
                  <a:cubicBezTo>
                    <a:pt x="6734" y="6734"/>
                    <a:pt x="5456" y="7168"/>
                    <a:pt x="4132" y="7487"/>
                  </a:cubicBezTo>
                  <a:cubicBezTo>
                    <a:pt x="2786" y="7784"/>
                    <a:pt x="1416" y="7898"/>
                    <a:pt x="1" y="8081"/>
                  </a:cubicBezTo>
                  <a:cubicBezTo>
                    <a:pt x="992" y="8292"/>
                    <a:pt x="2005" y="8422"/>
                    <a:pt x="3026" y="8422"/>
                  </a:cubicBezTo>
                  <a:cubicBezTo>
                    <a:pt x="3440" y="8422"/>
                    <a:pt x="3854" y="8401"/>
                    <a:pt x="4269" y="8355"/>
                  </a:cubicBezTo>
                  <a:cubicBezTo>
                    <a:pt x="5707" y="8195"/>
                    <a:pt x="7145" y="7807"/>
                    <a:pt x="8446" y="7099"/>
                  </a:cubicBezTo>
                  <a:cubicBezTo>
                    <a:pt x="9747" y="6415"/>
                    <a:pt x="10911" y="5410"/>
                    <a:pt x="11710" y="4155"/>
                  </a:cubicBezTo>
                  <a:cubicBezTo>
                    <a:pt x="12532" y="2945"/>
                    <a:pt x="12920" y="1393"/>
                    <a:pt x="12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2306050" y="3023875"/>
              <a:ext cx="341825" cy="316900"/>
            </a:xfrm>
            <a:custGeom>
              <a:avLst/>
              <a:gdLst/>
              <a:ahLst/>
              <a:cxnLst/>
              <a:rect l="l" t="t" r="r" b="b"/>
              <a:pathLst>
                <a:path w="13673" h="12676" extrusionOk="0">
                  <a:moveTo>
                    <a:pt x="13581" y="0"/>
                  </a:moveTo>
                  <a:cubicBezTo>
                    <a:pt x="13330" y="1233"/>
                    <a:pt x="13033" y="2442"/>
                    <a:pt x="12668" y="3606"/>
                  </a:cubicBezTo>
                  <a:cubicBezTo>
                    <a:pt x="12326" y="4793"/>
                    <a:pt x="11892" y="5935"/>
                    <a:pt x="11367" y="7007"/>
                  </a:cubicBezTo>
                  <a:cubicBezTo>
                    <a:pt x="10819" y="8057"/>
                    <a:pt x="10180" y="9085"/>
                    <a:pt x="9359" y="9815"/>
                  </a:cubicBezTo>
                  <a:cubicBezTo>
                    <a:pt x="8537" y="10591"/>
                    <a:pt x="7533" y="11048"/>
                    <a:pt x="6460" y="11139"/>
                  </a:cubicBezTo>
                  <a:cubicBezTo>
                    <a:pt x="6306" y="11152"/>
                    <a:pt x="6152" y="11158"/>
                    <a:pt x="5999" y="11158"/>
                  </a:cubicBezTo>
                  <a:cubicBezTo>
                    <a:pt x="5067" y="11158"/>
                    <a:pt x="4176" y="10915"/>
                    <a:pt x="3470" y="10386"/>
                  </a:cubicBezTo>
                  <a:cubicBezTo>
                    <a:pt x="2602" y="9746"/>
                    <a:pt x="2009" y="8742"/>
                    <a:pt x="1598" y="7647"/>
                  </a:cubicBezTo>
                  <a:cubicBezTo>
                    <a:pt x="1164" y="6551"/>
                    <a:pt x="913" y="5364"/>
                    <a:pt x="731" y="4131"/>
                  </a:cubicBezTo>
                  <a:cubicBezTo>
                    <a:pt x="548" y="2922"/>
                    <a:pt x="480" y="1689"/>
                    <a:pt x="434" y="434"/>
                  </a:cubicBezTo>
                  <a:cubicBezTo>
                    <a:pt x="137" y="1666"/>
                    <a:pt x="23" y="2922"/>
                    <a:pt x="0" y="4200"/>
                  </a:cubicBezTo>
                  <a:cubicBezTo>
                    <a:pt x="0" y="5455"/>
                    <a:pt x="114" y="6756"/>
                    <a:pt x="480" y="8012"/>
                  </a:cubicBezTo>
                  <a:cubicBezTo>
                    <a:pt x="822" y="9267"/>
                    <a:pt x="1461" y="10568"/>
                    <a:pt x="2579" y="11504"/>
                  </a:cubicBezTo>
                  <a:cubicBezTo>
                    <a:pt x="3127" y="11961"/>
                    <a:pt x="3789" y="12303"/>
                    <a:pt x="4497" y="12485"/>
                  </a:cubicBezTo>
                  <a:cubicBezTo>
                    <a:pt x="4998" y="12615"/>
                    <a:pt x="5488" y="12675"/>
                    <a:pt x="5983" y="12675"/>
                  </a:cubicBezTo>
                  <a:cubicBezTo>
                    <a:pt x="6186" y="12675"/>
                    <a:pt x="6390" y="12665"/>
                    <a:pt x="6597" y="12645"/>
                  </a:cubicBezTo>
                  <a:cubicBezTo>
                    <a:pt x="7304" y="12600"/>
                    <a:pt x="8012" y="12394"/>
                    <a:pt x="8651" y="12097"/>
                  </a:cubicBezTo>
                  <a:cubicBezTo>
                    <a:pt x="9290" y="11778"/>
                    <a:pt x="9861" y="11344"/>
                    <a:pt x="10363" y="10865"/>
                  </a:cubicBezTo>
                  <a:cubicBezTo>
                    <a:pt x="11322" y="9883"/>
                    <a:pt x="11984" y="8697"/>
                    <a:pt x="12463" y="7487"/>
                  </a:cubicBezTo>
                  <a:cubicBezTo>
                    <a:pt x="12919" y="6277"/>
                    <a:pt x="13216" y="5022"/>
                    <a:pt x="13399" y="3789"/>
                  </a:cubicBezTo>
                  <a:cubicBezTo>
                    <a:pt x="13581" y="2511"/>
                    <a:pt x="13673" y="1255"/>
                    <a:pt x="13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1"/>
            <p:cNvSpPr/>
            <p:nvPr/>
          </p:nvSpPr>
          <p:spPr>
            <a:xfrm>
              <a:off x="2277500" y="2673500"/>
              <a:ext cx="326450" cy="210875"/>
            </a:xfrm>
            <a:custGeom>
              <a:avLst/>
              <a:gdLst/>
              <a:ahLst/>
              <a:cxnLst/>
              <a:rect l="l" t="t" r="r" b="b"/>
              <a:pathLst>
                <a:path w="13058" h="8435" extrusionOk="0">
                  <a:moveTo>
                    <a:pt x="275" y="0"/>
                  </a:moveTo>
                  <a:lnTo>
                    <a:pt x="275" y="0"/>
                  </a:lnTo>
                  <a:cubicBezTo>
                    <a:pt x="1" y="1416"/>
                    <a:pt x="412" y="2968"/>
                    <a:pt x="1256" y="4200"/>
                  </a:cubicBezTo>
                  <a:cubicBezTo>
                    <a:pt x="2078" y="5456"/>
                    <a:pt x="3242" y="6437"/>
                    <a:pt x="4566" y="7122"/>
                  </a:cubicBezTo>
                  <a:cubicBezTo>
                    <a:pt x="5867" y="7829"/>
                    <a:pt x="7305" y="8217"/>
                    <a:pt x="8766" y="8377"/>
                  </a:cubicBezTo>
                  <a:cubicBezTo>
                    <a:pt x="9168" y="8416"/>
                    <a:pt x="9573" y="8434"/>
                    <a:pt x="9977" y="8434"/>
                  </a:cubicBezTo>
                  <a:cubicBezTo>
                    <a:pt x="11016" y="8434"/>
                    <a:pt x="12054" y="8311"/>
                    <a:pt x="13057" y="8081"/>
                  </a:cubicBezTo>
                  <a:cubicBezTo>
                    <a:pt x="11619" y="7921"/>
                    <a:pt x="10250" y="7807"/>
                    <a:pt x="8903" y="7487"/>
                  </a:cubicBezTo>
                  <a:cubicBezTo>
                    <a:pt x="7556" y="7168"/>
                    <a:pt x="6278" y="6757"/>
                    <a:pt x="5091" y="6118"/>
                  </a:cubicBezTo>
                  <a:cubicBezTo>
                    <a:pt x="3904" y="5501"/>
                    <a:pt x="2831" y="4680"/>
                    <a:pt x="1964" y="3675"/>
                  </a:cubicBezTo>
                  <a:cubicBezTo>
                    <a:pt x="1097" y="2648"/>
                    <a:pt x="503" y="1416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1"/>
            <p:cNvSpPr/>
            <p:nvPr/>
          </p:nvSpPr>
          <p:spPr>
            <a:xfrm>
              <a:off x="1581350" y="2080600"/>
              <a:ext cx="433000" cy="411225"/>
            </a:xfrm>
            <a:custGeom>
              <a:avLst/>
              <a:gdLst/>
              <a:ahLst/>
              <a:cxnLst/>
              <a:rect l="l" t="t" r="r" b="b"/>
              <a:pathLst>
                <a:path w="17320" h="16449" extrusionOk="0">
                  <a:moveTo>
                    <a:pt x="6209" y="1"/>
                  </a:moveTo>
                  <a:lnTo>
                    <a:pt x="502" y="2945"/>
                  </a:lnTo>
                  <a:cubicBezTo>
                    <a:pt x="502" y="2945"/>
                    <a:pt x="0" y="11642"/>
                    <a:pt x="1507" y="14404"/>
                  </a:cubicBezTo>
                  <a:cubicBezTo>
                    <a:pt x="2449" y="16119"/>
                    <a:pt x="6615" y="16449"/>
                    <a:pt x="9674" y="16449"/>
                  </a:cubicBezTo>
                  <a:cubicBezTo>
                    <a:pt x="11580" y="16449"/>
                    <a:pt x="13056" y="16321"/>
                    <a:pt x="13056" y="16321"/>
                  </a:cubicBezTo>
                  <a:cubicBezTo>
                    <a:pt x="13056" y="16321"/>
                    <a:pt x="13680" y="16417"/>
                    <a:pt x="14439" y="16417"/>
                  </a:cubicBezTo>
                  <a:cubicBezTo>
                    <a:pt x="15606" y="16417"/>
                    <a:pt x="17091" y="16191"/>
                    <a:pt x="17119" y="15043"/>
                  </a:cubicBezTo>
                  <a:cubicBezTo>
                    <a:pt x="17319" y="13320"/>
                    <a:pt x="14830" y="13215"/>
                    <a:pt x="14218" y="13215"/>
                  </a:cubicBezTo>
                  <a:cubicBezTo>
                    <a:pt x="14132" y="13215"/>
                    <a:pt x="14083" y="13217"/>
                    <a:pt x="14083" y="13217"/>
                  </a:cubicBezTo>
                  <a:cubicBezTo>
                    <a:pt x="14083" y="13217"/>
                    <a:pt x="15498" y="12737"/>
                    <a:pt x="15270" y="12372"/>
                  </a:cubicBezTo>
                  <a:cubicBezTo>
                    <a:pt x="15175" y="12221"/>
                    <a:pt x="15017" y="12162"/>
                    <a:pt x="14829" y="12162"/>
                  </a:cubicBezTo>
                  <a:cubicBezTo>
                    <a:pt x="14165" y="12162"/>
                    <a:pt x="13125" y="12897"/>
                    <a:pt x="13125" y="12897"/>
                  </a:cubicBezTo>
                  <a:lnTo>
                    <a:pt x="5821" y="11551"/>
                  </a:lnTo>
                  <a:cubicBezTo>
                    <a:pt x="5820" y="11551"/>
                    <a:pt x="5820" y="11551"/>
                    <a:pt x="5819" y="11551"/>
                  </a:cubicBezTo>
                  <a:cubicBezTo>
                    <a:pt x="5368" y="11551"/>
                    <a:pt x="7257" y="1597"/>
                    <a:pt x="6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1575075" y="2000700"/>
              <a:ext cx="192850" cy="245425"/>
            </a:xfrm>
            <a:custGeom>
              <a:avLst/>
              <a:gdLst/>
              <a:ahLst/>
              <a:cxnLst/>
              <a:rect l="l" t="t" r="r" b="b"/>
              <a:pathLst>
                <a:path w="7714" h="9817" extrusionOk="0">
                  <a:moveTo>
                    <a:pt x="4858" y="1"/>
                  </a:moveTo>
                  <a:cubicBezTo>
                    <a:pt x="4582" y="1"/>
                    <a:pt x="4272" y="73"/>
                    <a:pt x="3926" y="230"/>
                  </a:cubicBezTo>
                  <a:cubicBezTo>
                    <a:pt x="0" y="2010"/>
                    <a:pt x="205" y="9816"/>
                    <a:pt x="205" y="9816"/>
                  </a:cubicBezTo>
                  <a:lnTo>
                    <a:pt x="7030" y="7648"/>
                  </a:lnTo>
                  <a:cubicBezTo>
                    <a:pt x="7030" y="7648"/>
                    <a:pt x="7713" y="1"/>
                    <a:pt x="48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1595025" y="2156500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5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5"/>
                  </a:moveTo>
                  <a:cubicBezTo>
                    <a:pt x="2694" y="685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5"/>
                    <a:pt x="2740" y="685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412" y="2534"/>
                    <a:pt x="640" y="2534"/>
                  </a:cubicBezTo>
                  <a:cubicBezTo>
                    <a:pt x="708" y="2534"/>
                    <a:pt x="754" y="2534"/>
                    <a:pt x="823" y="2511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1595025" y="2090875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6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6"/>
                  </a:moveTo>
                  <a:cubicBezTo>
                    <a:pt x="2694" y="686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6"/>
                    <a:pt x="2740" y="686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389" y="2534"/>
                    <a:pt x="640" y="2534"/>
                  </a:cubicBezTo>
                  <a:cubicBezTo>
                    <a:pt x="708" y="2534"/>
                    <a:pt x="754" y="2534"/>
                    <a:pt x="823" y="2512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1"/>
            <p:cNvSpPr/>
            <p:nvPr/>
          </p:nvSpPr>
          <p:spPr>
            <a:xfrm>
              <a:off x="1606450" y="2022975"/>
              <a:ext cx="126125" cy="63925"/>
            </a:xfrm>
            <a:custGeom>
              <a:avLst/>
              <a:gdLst/>
              <a:ahLst/>
              <a:cxnLst/>
              <a:rect l="l" t="t" r="r" b="b"/>
              <a:pathLst>
                <a:path w="5045" h="2557" extrusionOk="0">
                  <a:moveTo>
                    <a:pt x="4406" y="1"/>
                  </a:moveTo>
                  <a:cubicBezTo>
                    <a:pt x="4337" y="1"/>
                    <a:pt x="4269" y="23"/>
                    <a:pt x="4223" y="23"/>
                  </a:cubicBezTo>
                  <a:cubicBezTo>
                    <a:pt x="3926" y="138"/>
                    <a:pt x="3744" y="457"/>
                    <a:pt x="3858" y="754"/>
                  </a:cubicBezTo>
                  <a:cubicBezTo>
                    <a:pt x="3926" y="982"/>
                    <a:pt x="4155" y="1142"/>
                    <a:pt x="4406" y="1142"/>
                  </a:cubicBezTo>
                  <a:cubicBezTo>
                    <a:pt x="4451" y="1142"/>
                    <a:pt x="4520" y="1142"/>
                    <a:pt x="4565" y="1119"/>
                  </a:cubicBezTo>
                  <a:cubicBezTo>
                    <a:pt x="4885" y="1005"/>
                    <a:pt x="5045" y="685"/>
                    <a:pt x="4931" y="389"/>
                  </a:cubicBezTo>
                  <a:cubicBezTo>
                    <a:pt x="4862" y="160"/>
                    <a:pt x="4634" y="1"/>
                    <a:pt x="4406" y="1"/>
                  </a:cubicBezTo>
                  <a:close/>
                  <a:moveTo>
                    <a:pt x="2283" y="708"/>
                  </a:moveTo>
                  <a:cubicBezTo>
                    <a:pt x="2237" y="708"/>
                    <a:pt x="2169" y="708"/>
                    <a:pt x="2100" y="731"/>
                  </a:cubicBezTo>
                  <a:cubicBezTo>
                    <a:pt x="1804" y="845"/>
                    <a:pt x="1644" y="1165"/>
                    <a:pt x="1758" y="1461"/>
                  </a:cubicBezTo>
                  <a:cubicBezTo>
                    <a:pt x="1826" y="1690"/>
                    <a:pt x="2055" y="1849"/>
                    <a:pt x="2283" y="1849"/>
                  </a:cubicBezTo>
                  <a:cubicBezTo>
                    <a:pt x="2351" y="1849"/>
                    <a:pt x="2420" y="1849"/>
                    <a:pt x="2466" y="1827"/>
                  </a:cubicBezTo>
                  <a:cubicBezTo>
                    <a:pt x="2762" y="1712"/>
                    <a:pt x="2922" y="1393"/>
                    <a:pt x="2831" y="1096"/>
                  </a:cubicBezTo>
                  <a:cubicBezTo>
                    <a:pt x="2739" y="868"/>
                    <a:pt x="2534" y="708"/>
                    <a:pt x="2283" y="708"/>
                  </a:cubicBezTo>
                  <a:close/>
                  <a:moveTo>
                    <a:pt x="480" y="1507"/>
                  </a:moveTo>
                  <a:cubicBezTo>
                    <a:pt x="297" y="1827"/>
                    <a:pt x="137" y="2169"/>
                    <a:pt x="0" y="2534"/>
                  </a:cubicBezTo>
                  <a:cubicBezTo>
                    <a:pt x="46" y="2534"/>
                    <a:pt x="115" y="2557"/>
                    <a:pt x="183" y="2557"/>
                  </a:cubicBezTo>
                  <a:cubicBezTo>
                    <a:pt x="251" y="2557"/>
                    <a:pt x="297" y="2534"/>
                    <a:pt x="366" y="2534"/>
                  </a:cubicBezTo>
                  <a:cubicBezTo>
                    <a:pt x="662" y="2420"/>
                    <a:pt x="822" y="2100"/>
                    <a:pt x="731" y="1804"/>
                  </a:cubicBezTo>
                  <a:cubicBezTo>
                    <a:pt x="685" y="1667"/>
                    <a:pt x="594" y="1576"/>
                    <a:pt x="480" y="15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2401900" y="1855025"/>
              <a:ext cx="99075" cy="74525"/>
            </a:xfrm>
            <a:custGeom>
              <a:avLst/>
              <a:gdLst/>
              <a:ahLst/>
              <a:cxnLst/>
              <a:rect l="l" t="t" r="r" b="b"/>
              <a:pathLst>
                <a:path w="3963" h="2981" extrusionOk="0">
                  <a:moveTo>
                    <a:pt x="2257" y="1"/>
                  </a:moveTo>
                  <a:cubicBezTo>
                    <a:pt x="2172" y="1"/>
                    <a:pt x="2082" y="3"/>
                    <a:pt x="1987" y="8"/>
                  </a:cubicBezTo>
                  <a:cubicBezTo>
                    <a:pt x="206" y="99"/>
                    <a:pt x="298" y="464"/>
                    <a:pt x="298" y="464"/>
                  </a:cubicBezTo>
                  <a:cubicBezTo>
                    <a:pt x="298" y="464"/>
                    <a:pt x="1" y="2815"/>
                    <a:pt x="1987" y="2975"/>
                  </a:cubicBezTo>
                  <a:cubicBezTo>
                    <a:pt x="2042" y="2979"/>
                    <a:pt x="2095" y="2981"/>
                    <a:pt x="2147" y="2981"/>
                  </a:cubicBezTo>
                  <a:cubicBezTo>
                    <a:pt x="3962" y="2981"/>
                    <a:pt x="3790" y="716"/>
                    <a:pt x="3790" y="716"/>
                  </a:cubicBezTo>
                  <a:cubicBezTo>
                    <a:pt x="3790" y="716"/>
                    <a:pt x="3749" y="1"/>
                    <a:pt x="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1"/>
            <p:cNvSpPr/>
            <p:nvPr/>
          </p:nvSpPr>
          <p:spPr>
            <a:xfrm rot="-416427">
              <a:off x="1724535" y="1450440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0" y="1"/>
                  </a:moveTo>
                  <a:cubicBezTo>
                    <a:pt x="488" y="1"/>
                    <a:pt x="232" y="167"/>
                    <a:pt x="129" y="435"/>
                  </a:cubicBezTo>
                  <a:cubicBezTo>
                    <a:pt x="1" y="783"/>
                    <a:pt x="171" y="1172"/>
                    <a:pt x="518" y="1300"/>
                  </a:cubicBezTo>
                  <a:cubicBezTo>
                    <a:pt x="597" y="1331"/>
                    <a:pt x="679" y="1345"/>
                    <a:pt x="758" y="1345"/>
                  </a:cubicBezTo>
                  <a:cubicBezTo>
                    <a:pt x="1030" y="1345"/>
                    <a:pt x="1286" y="1179"/>
                    <a:pt x="1389" y="911"/>
                  </a:cubicBezTo>
                  <a:cubicBezTo>
                    <a:pt x="1523" y="563"/>
                    <a:pt x="1347" y="174"/>
                    <a:pt x="1000" y="46"/>
                  </a:cubicBezTo>
                  <a:cubicBezTo>
                    <a:pt x="921" y="15"/>
                    <a:pt x="840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1"/>
            <p:cNvSpPr/>
            <p:nvPr/>
          </p:nvSpPr>
          <p:spPr>
            <a:xfrm rot="-416427">
              <a:off x="1761831" y="1485261"/>
              <a:ext cx="132846" cy="124034"/>
            </a:xfrm>
            <a:custGeom>
              <a:avLst/>
              <a:gdLst/>
              <a:ahLst/>
              <a:cxnLst/>
              <a:rect l="l" t="t" r="r" b="b"/>
              <a:pathLst>
                <a:path w="976" h="862" extrusionOk="0">
                  <a:moveTo>
                    <a:pt x="484" y="0"/>
                  </a:moveTo>
                  <a:cubicBezTo>
                    <a:pt x="309" y="0"/>
                    <a:pt x="146" y="105"/>
                    <a:pt x="80" y="279"/>
                  </a:cubicBezTo>
                  <a:cubicBezTo>
                    <a:pt x="1" y="504"/>
                    <a:pt x="110" y="748"/>
                    <a:pt x="330" y="833"/>
                  </a:cubicBezTo>
                  <a:cubicBezTo>
                    <a:pt x="381" y="853"/>
                    <a:pt x="434" y="862"/>
                    <a:pt x="486" y="862"/>
                  </a:cubicBezTo>
                  <a:cubicBezTo>
                    <a:pt x="661" y="862"/>
                    <a:pt x="824" y="757"/>
                    <a:pt x="890" y="583"/>
                  </a:cubicBezTo>
                  <a:cubicBezTo>
                    <a:pt x="975" y="364"/>
                    <a:pt x="860" y="114"/>
                    <a:pt x="640" y="29"/>
                  </a:cubicBezTo>
                  <a:cubicBezTo>
                    <a:pt x="589" y="9"/>
                    <a:pt x="53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1"/>
            <p:cNvSpPr/>
            <p:nvPr/>
          </p:nvSpPr>
          <p:spPr>
            <a:xfrm rot="-416427">
              <a:off x="2009427" y="1519458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4" y="1"/>
                  </a:moveTo>
                  <a:cubicBezTo>
                    <a:pt x="491" y="1"/>
                    <a:pt x="238" y="167"/>
                    <a:pt x="135" y="435"/>
                  </a:cubicBezTo>
                  <a:cubicBezTo>
                    <a:pt x="1" y="783"/>
                    <a:pt x="178" y="1172"/>
                    <a:pt x="525" y="1300"/>
                  </a:cubicBezTo>
                  <a:cubicBezTo>
                    <a:pt x="604" y="1331"/>
                    <a:pt x="685" y="1345"/>
                    <a:pt x="765" y="1345"/>
                  </a:cubicBezTo>
                  <a:cubicBezTo>
                    <a:pt x="1036" y="1345"/>
                    <a:pt x="1292" y="1179"/>
                    <a:pt x="1396" y="910"/>
                  </a:cubicBezTo>
                  <a:cubicBezTo>
                    <a:pt x="1524" y="563"/>
                    <a:pt x="1353" y="173"/>
                    <a:pt x="1006" y="46"/>
                  </a:cubicBezTo>
                  <a:cubicBezTo>
                    <a:pt x="926" y="15"/>
                    <a:pt x="844" y="1"/>
                    <a:pt x="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1"/>
            <p:cNvSpPr/>
            <p:nvPr/>
          </p:nvSpPr>
          <p:spPr>
            <a:xfrm rot="-416427">
              <a:off x="2046858" y="1554271"/>
              <a:ext cx="132710" cy="124034"/>
            </a:xfrm>
            <a:custGeom>
              <a:avLst/>
              <a:gdLst/>
              <a:ahLst/>
              <a:cxnLst/>
              <a:rect l="l" t="t" r="r" b="b"/>
              <a:pathLst>
                <a:path w="975" h="862" extrusionOk="0">
                  <a:moveTo>
                    <a:pt x="486" y="0"/>
                  </a:moveTo>
                  <a:cubicBezTo>
                    <a:pt x="314" y="0"/>
                    <a:pt x="151" y="105"/>
                    <a:pt x="85" y="279"/>
                  </a:cubicBezTo>
                  <a:cubicBezTo>
                    <a:pt x="0" y="498"/>
                    <a:pt x="116" y="748"/>
                    <a:pt x="335" y="833"/>
                  </a:cubicBezTo>
                  <a:cubicBezTo>
                    <a:pt x="387" y="853"/>
                    <a:pt x="440" y="862"/>
                    <a:pt x="492" y="862"/>
                  </a:cubicBezTo>
                  <a:cubicBezTo>
                    <a:pt x="666" y="862"/>
                    <a:pt x="828" y="757"/>
                    <a:pt x="889" y="583"/>
                  </a:cubicBezTo>
                  <a:cubicBezTo>
                    <a:pt x="975" y="364"/>
                    <a:pt x="865" y="114"/>
                    <a:pt x="640" y="29"/>
                  </a:cubicBezTo>
                  <a:cubicBezTo>
                    <a:pt x="589" y="9"/>
                    <a:pt x="537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1"/>
            <p:cNvSpPr/>
            <p:nvPr/>
          </p:nvSpPr>
          <p:spPr>
            <a:xfrm rot="-544716">
              <a:off x="1737359" y="3682735"/>
              <a:ext cx="922879" cy="372692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6356D4FF-4066-4904-84C1-111E00D5C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17FE2ED-7421-4787-08EC-2590E3E1E7F8}"/>
              </a:ext>
            </a:extLst>
          </p:cNvPr>
          <p:cNvGrpSpPr/>
          <p:nvPr/>
        </p:nvGrpSpPr>
        <p:grpSpPr>
          <a:xfrm>
            <a:off x="543466" y="2173857"/>
            <a:ext cx="3601526" cy="723143"/>
            <a:chOff x="534838" y="1323151"/>
            <a:chExt cx="3804249" cy="86518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EFCA2AA-74E9-9FF5-117D-AEAF7E4D91B9}"/>
                </a:ext>
              </a:extLst>
            </p:cNvPr>
            <p:cNvSpPr/>
            <p:nvPr/>
          </p:nvSpPr>
          <p:spPr>
            <a:xfrm>
              <a:off x="534838" y="1354347"/>
              <a:ext cx="3804249" cy="8027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16" name="Google Shape;1590;p61">
              <a:extLst>
                <a:ext uri="{FF2B5EF4-FFF2-40B4-BE49-F238E27FC236}">
                  <a16:creationId xmlns:a16="http://schemas.microsoft.com/office/drawing/2014/main" id="{52854A8F-BD39-23B0-2724-1F2CFCF68A40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23151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Để lửa gần bình ga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84F601F-C800-500D-94C1-7D65F748C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" y="150410"/>
            <a:ext cx="9144001" cy="83831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19D590A-20D4-41B0-F88D-4A822BC8CA0F}"/>
              </a:ext>
            </a:extLst>
          </p:cNvPr>
          <p:cNvGrpSpPr/>
          <p:nvPr/>
        </p:nvGrpSpPr>
        <p:grpSpPr>
          <a:xfrm>
            <a:off x="543465" y="3202843"/>
            <a:ext cx="3601526" cy="723143"/>
            <a:chOff x="534838" y="1354347"/>
            <a:chExt cx="3804249" cy="865188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B06DDE6-3E2B-0158-0E95-AE5071661188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23" name="Google Shape;1590;p61">
              <a:extLst>
                <a:ext uri="{FF2B5EF4-FFF2-40B4-BE49-F238E27FC236}">
                  <a16:creationId xmlns:a16="http://schemas.microsoft.com/office/drawing/2014/main" id="{D4A9FD72-E93D-C068-B6C9-1F1B21DE5CAA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Với tay lấy phích nước nóng ở trên cao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FE496B-4CDB-6F79-4A19-0E76B4B4408D}"/>
              </a:ext>
            </a:extLst>
          </p:cNvPr>
          <p:cNvGrpSpPr/>
          <p:nvPr/>
        </p:nvGrpSpPr>
        <p:grpSpPr>
          <a:xfrm>
            <a:off x="599536" y="4231829"/>
            <a:ext cx="3601526" cy="723143"/>
            <a:chOff x="534838" y="1354347"/>
            <a:chExt cx="3804249" cy="86518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4892119-6788-01CB-2FA6-44A8DB866B40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26" name="Google Shape;1590;p61">
              <a:extLst>
                <a:ext uri="{FF2B5EF4-FFF2-40B4-BE49-F238E27FC236}">
                  <a16:creationId xmlns:a16="http://schemas.microsoft.com/office/drawing/2014/main" id="{BB299022-6C2E-98B0-AB82-31BDCDD22C8C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Để bàn là đang nóng ở gần người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DC1EAB-276A-4ED6-C386-4C3B0663F9C8}"/>
              </a:ext>
            </a:extLst>
          </p:cNvPr>
          <p:cNvGrpSpPr/>
          <p:nvPr/>
        </p:nvGrpSpPr>
        <p:grpSpPr>
          <a:xfrm>
            <a:off x="4904120" y="2173857"/>
            <a:ext cx="3601526" cy="723143"/>
            <a:chOff x="534838" y="1323151"/>
            <a:chExt cx="3804249" cy="86518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B2718DA-F1C1-31CF-69AF-75B73B501FC5}"/>
                </a:ext>
              </a:extLst>
            </p:cNvPr>
            <p:cNvSpPr/>
            <p:nvPr/>
          </p:nvSpPr>
          <p:spPr>
            <a:xfrm>
              <a:off x="534838" y="1354347"/>
              <a:ext cx="3804249" cy="8027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29" name="Google Shape;1590;p61">
              <a:extLst>
                <a:ext uri="{FF2B5EF4-FFF2-40B4-BE49-F238E27FC236}">
                  <a16:creationId xmlns:a16="http://schemas.microsoft.com/office/drawing/2014/main" id="{F7D543E7-49A6-BFD5-6097-28B6EBD85208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23151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 Để tay vào hơi xì trên nắp nồi hầm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B18E138-B840-B754-27A3-E16242A1EBBA}"/>
              </a:ext>
            </a:extLst>
          </p:cNvPr>
          <p:cNvGrpSpPr/>
          <p:nvPr/>
        </p:nvGrpSpPr>
        <p:grpSpPr>
          <a:xfrm>
            <a:off x="4904119" y="3202843"/>
            <a:ext cx="3601526" cy="723143"/>
            <a:chOff x="534838" y="1354347"/>
            <a:chExt cx="3804249" cy="86518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0A765D9-927B-DE12-DB8F-E4205C86FAD2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32" name="Google Shape;1590;p61">
              <a:extLst>
                <a:ext uri="{FF2B5EF4-FFF2-40B4-BE49-F238E27FC236}">
                  <a16:creationId xmlns:a16="http://schemas.microsoft.com/office/drawing/2014/main" id="{6E8230EB-10EC-167F-006B-1C76377B6952}"/>
                </a:ext>
              </a:extLst>
            </p:cNvPr>
            <p:cNvSpPr txBox="1">
              <a:spLocks/>
            </p:cNvSpPr>
            <p:nvPr/>
          </p:nvSpPr>
          <p:spPr>
            <a:xfrm>
              <a:off x="588752" y="1354347"/>
              <a:ext cx="3696419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 Chọc đồ vật vào ổ điện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5D9A64B-A3D5-0D8A-35F4-76B634F0E55F}"/>
              </a:ext>
            </a:extLst>
          </p:cNvPr>
          <p:cNvGrpSpPr/>
          <p:nvPr/>
        </p:nvGrpSpPr>
        <p:grpSpPr>
          <a:xfrm>
            <a:off x="4960190" y="4231829"/>
            <a:ext cx="3601526" cy="723143"/>
            <a:chOff x="534838" y="1354347"/>
            <a:chExt cx="3804249" cy="86518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2472884-8567-CE19-74F2-D81E853EEE17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35" name="Google Shape;1590;p61">
              <a:extLst>
                <a:ext uri="{FF2B5EF4-FFF2-40B4-BE49-F238E27FC236}">
                  <a16:creationId xmlns:a16="http://schemas.microsoft.com/office/drawing/2014/main" id="{1C9CE630-406B-7405-1645-F7ACA84B81DD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6. Chạm vào dây điện bị hở khi đang có điện</a:t>
              </a:r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7AF1042-9F21-669E-42D6-7F4F27CE9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129820"/>
              </p:ext>
            </p:extLst>
          </p:nvPr>
        </p:nvGraphicFramePr>
        <p:xfrm>
          <a:off x="1048107" y="1091250"/>
          <a:ext cx="6711353" cy="8072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90334">
                  <a:extLst>
                    <a:ext uri="{9D8B030D-6E8A-4147-A177-3AD203B41FA5}">
                      <a16:colId xmlns:a16="http://schemas.microsoft.com/office/drawing/2014/main" val="1113475896"/>
                    </a:ext>
                  </a:extLst>
                </a:gridCol>
                <a:gridCol w="3221019">
                  <a:extLst>
                    <a:ext uri="{9D8B030D-6E8A-4147-A177-3AD203B41FA5}">
                      <a16:colId xmlns:a16="http://schemas.microsoft.com/office/drawing/2014/main" val="2633743978"/>
                    </a:ext>
                  </a:extLst>
                </a:gridCol>
              </a:tblGrid>
              <a:tr h="4036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Fredoka One"/>
                          <a:cs typeface="Calibri" panose="020F0502020204030204" pitchFamily="34" charset="0"/>
                          <a:sym typeface="Fredoka One"/>
                        </a:rPr>
                        <a:t>Tình huống có thể gây bỏng</a:t>
                      </a:r>
                      <a:endParaRPr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Fredoka One"/>
                        <a:cs typeface="Calibri" panose="020F0502020204030204" pitchFamily="34" charset="0"/>
                        <a:sym typeface="Fredoka One"/>
                      </a:endParaRPr>
                    </a:p>
                  </a:txBody>
                  <a:tcPr marL="182875" marR="68650" marT="68700" marB="68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Fredoka One"/>
                          <a:cs typeface="Calibri" panose="020F0502020204030204" pitchFamily="34" charset="0"/>
                          <a:sym typeface="Fredoka One"/>
                        </a:rPr>
                        <a:t>Tình huống có thể gây điện giật</a:t>
                      </a:r>
                      <a:endParaRPr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Fredoka One"/>
                        <a:cs typeface="Calibri" panose="020F0502020204030204" pitchFamily="34" charset="0"/>
                        <a:sym typeface="Fredoka One"/>
                      </a:endParaRPr>
                    </a:p>
                  </a:txBody>
                  <a:tcPr marL="182875" marR="68650" marT="68700" marB="68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012950"/>
                  </a:ext>
                </a:extLst>
              </a:tr>
              <a:tr h="4036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Exo 2"/>
                          <a:cs typeface="Calibri" panose="020F0502020204030204" pitchFamily="34" charset="0"/>
                          <a:sym typeface="Exo 2"/>
                        </a:rPr>
                        <a:t>…</a:t>
                      </a:r>
                      <a:endParaRPr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Exo 2"/>
                        <a:cs typeface="Calibri" panose="020F0502020204030204" pitchFamily="34" charset="0"/>
                        <a:sym typeface="Exo 2"/>
                      </a:endParaRPr>
                    </a:p>
                  </a:txBody>
                  <a:tcPr marL="182875" marR="68650" marT="68700" marB="68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Fredoka One"/>
                          <a:cs typeface="Calibri" panose="020F0502020204030204" pitchFamily="34" charset="0"/>
                          <a:sym typeface="Fredoka One"/>
                        </a:rPr>
                        <a:t>…</a:t>
                      </a:r>
                      <a:endParaRPr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Fredoka One"/>
                        <a:cs typeface="Calibri" panose="020F0502020204030204" pitchFamily="34" charset="0"/>
                        <a:sym typeface="Fredoka One"/>
                      </a:endParaRPr>
                    </a:p>
                  </a:txBody>
                  <a:tcPr marL="182875" marR="68650" marT="68700" marB="68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59961"/>
                  </a:ext>
                </a:extLst>
              </a:tr>
            </a:tbl>
          </a:graphicData>
        </a:graphic>
      </p:graphicFrame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ía del Niño by Slidesgo">
  <a:themeElements>
    <a:clrScheme name="Simple Light">
      <a:dk1>
        <a:srgbClr val="413554"/>
      </a:dk1>
      <a:lt1>
        <a:srgbClr val="FFFFFF"/>
      </a:lt1>
      <a:dk2>
        <a:srgbClr val="6EB0A1"/>
      </a:dk2>
      <a:lt2>
        <a:srgbClr val="FFEEC9"/>
      </a:lt2>
      <a:accent1>
        <a:srgbClr val="F19E87"/>
      </a:accent1>
      <a:accent2>
        <a:srgbClr val="EE7D98"/>
      </a:accent2>
      <a:accent3>
        <a:srgbClr val="F5C05C"/>
      </a:accent3>
      <a:accent4>
        <a:srgbClr val="895B5B"/>
      </a:accent4>
      <a:accent5>
        <a:srgbClr val="CCB59F"/>
      </a:accent5>
      <a:accent6>
        <a:srgbClr val="B1DDD2"/>
      </a:accent6>
      <a:hlink>
        <a:srgbClr val="4135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446</Words>
  <Application>Microsoft Office PowerPoint</Application>
  <PresentationFormat>On-screen Show (16:9)</PresentationFormat>
  <Paragraphs>43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Exo 2</vt:lpstr>
      <vt:lpstr>Calibri</vt:lpstr>
      <vt:lpstr>Fredoka One</vt:lpstr>
      <vt:lpstr>UTM Cookies</vt:lpstr>
      <vt:lpstr>UVN Da Lat</vt:lpstr>
      <vt:lpstr>Raleway</vt:lpstr>
      <vt:lpstr>Arial</vt:lpstr>
      <vt:lpstr>Raleway Medium</vt:lpstr>
      <vt:lpstr>Times New Roman</vt:lpstr>
      <vt:lpstr>Día del Niño by Slidesgo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Trong thực tế các tình huống không an toàn có thể xảy ra rất đa dạng và có những nguy cơ tiềm ẩn: sản phẩm công nghệ trở nên mất an toàn khi bị hỏng, bị rò khí, … Vì thế việc đảm bảo an toàn khi sử dụng các sản phẩm công nghệ rất quan trọng.</vt:lpstr>
      <vt:lpstr>LUYỆN TẬP</vt:lpstr>
      <vt:lpstr>Tình huống có thể gây bỏng</vt:lpstr>
      <vt:lpstr>Tình huống có thể gây bỏng</vt:lpstr>
      <vt:lpstr>MỞ RỘNG THÔNG TIN</vt:lpstr>
      <vt:lpstr>PowerPoint Presentation</vt:lpstr>
      <vt:lpstr>Khi gặp những cảnh báo được dán trên thiết bị, khu vực nguy hiểm chúng ta không chơi gần những khu vực đó.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P070925</dc:creator>
  <cp:lastModifiedBy>P070925</cp:lastModifiedBy>
  <cp:revision>20</cp:revision>
  <dcterms:modified xsi:type="dcterms:W3CDTF">2025-12-11T01:12:24Z</dcterms:modified>
</cp:coreProperties>
</file>